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68" r:id="rId5"/>
    <p:sldId id="271" r:id="rId6"/>
    <p:sldId id="274" r:id="rId7"/>
    <p:sldId id="275" r:id="rId8"/>
    <p:sldId id="272" r:id="rId9"/>
    <p:sldId id="276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CB68"/>
    <a:srgbClr val="ADBFC6"/>
    <a:srgbClr val="836C48"/>
    <a:srgbClr val="FFFFFF"/>
    <a:srgbClr val="292929"/>
    <a:srgbClr val="282828"/>
    <a:srgbClr val="F7F4F3"/>
    <a:srgbClr val="CF2F5B"/>
    <a:srgbClr val="374899"/>
    <a:srgbClr val="0B0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Valdemar Raaholt" userId="542fe3f9-9036-45e9-be81-2257a3f66405" providerId="ADAL" clId="{29C569A3-7CC9-41DE-95D4-172D33050C2D}"/>
    <pc:docChg chg="modSld">
      <pc:chgData name="John Valdemar Raaholt" userId="542fe3f9-9036-45e9-be81-2257a3f66405" providerId="ADAL" clId="{29C569A3-7CC9-41DE-95D4-172D33050C2D}" dt="2023-08-22T10:13:25.572" v="9" actId="20577"/>
      <pc:docMkLst>
        <pc:docMk/>
      </pc:docMkLst>
      <pc:sldChg chg="modSp mod">
        <pc:chgData name="John Valdemar Raaholt" userId="542fe3f9-9036-45e9-be81-2257a3f66405" providerId="ADAL" clId="{29C569A3-7CC9-41DE-95D4-172D33050C2D}" dt="2023-08-22T10:13:25.572" v="9" actId="20577"/>
        <pc:sldMkLst>
          <pc:docMk/>
          <pc:sldMk cId="527143903" sldId="268"/>
        </pc:sldMkLst>
        <pc:spChg chg="mod">
          <ac:chgData name="John Valdemar Raaholt" userId="542fe3f9-9036-45e9-be81-2257a3f66405" providerId="ADAL" clId="{29C569A3-7CC9-41DE-95D4-172D33050C2D}" dt="2023-08-22T10:13:25.572" v="9" actId="20577"/>
          <ac:spMkLst>
            <pc:docMk/>
            <pc:sldMk cId="527143903" sldId="268"/>
            <ac:spMk id="5" creationId="{BFAA03DC-BB66-7846-0EFC-43F05B4507FB}"/>
          </ac:spMkLst>
        </pc:spChg>
      </pc:sldChg>
    </pc:docChg>
  </pc:docChgLst>
  <pc:docChgLst>
    <pc:chgData name="John Valdemar Raaholt" userId="542fe3f9-9036-45e9-be81-2257a3f66405" providerId="ADAL" clId="{D762683D-6C4A-4B6A-81F9-B9C5188A36FD}"/>
    <pc:docChg chg="modSld">
      <pc:chgData name="John Valdemar Raaholt" userId="542fe3f9-9036-45e9-be81-2257a3f66405" providerId="ADAL" clId="{D762683D-6C4A-4B6A-81F9-B9C5188A36FD}" dt="2023-06-20T23:06:39.767" v="8" actId="20577"/>
      <pc:docMkLst>
        <pc:docMk/>
      </pc:docMkLst>
      <pc:sldChg chg="modSp mod">
        <pc:chgData name="John Valdemar Raaholt" userId="542fe3f9-9036-45e9-be81-2257a3f66405" providerId="ADAL" clId="{D762683D-6C4A-4B6A-81F9-B9C5188A36FD}" dt="2023-06-20T23:06:39.767" v="8" actId="20577"/>
        <pc:sldMkLst>
          <pc:docMk/>
          <pc:sldMk cId="527143903" sldId="268"/>
        </pc:sldMkLst>
        <pc:spChg chg="mod">
          <ac:chgData name="John Valdemar Raaholt" userId="542fe3f9-9036-45e9-be81-2257a3f66405" providerId="ADAL" clId="{D762683D-6C4A-4B6A-81F9-B9C5188A36FD}" dt="2023-06-20T23:06:39.767" v="8" actId="20577"/>
          <ac:spMkLst>
            <pc:docMk/>
            <pc:sldMk cId="527143903" sldId="268"/>
            <ac:spMk id="5" creationId="{BFAA03DC-BB66-7846-0EFC-43F05B4507FB}"/>
          </ac:spMkLst>
        </pc:spChg>
      </pc:sldChg>
    </pc:docChg>
  </pc:docChgLst>
  <pc:docChgLst>
    <pc:chgData name="John Valdemar Raaholt" userId="542fe3f9-9036-45e9-be81-2257a3f66405" providerId="ADAL" clId="{8C03041A-B549-481B-8454-AAB531B9241E}"/>
    <pc:docChg chg="undo custSel addSld delSld modSld">
      <pc:chgData name="John Valdemar Raaholt" userId="542fe3f9-9036-45e9-be81-2257a3f66405" providerId="ADAL" clId="{8C03041A-B549-481B-8454-AAB531B9241E}" dt="2023-05-24T21:20:01.802" v="1483"/>
      <pc:docMkLst>
        <pc:docMk/>
      </pc:docMkLst>
      <pc:sldChg chg="del">
        <pc:chgData name="John Valdemar Raaholt" userId="542fe3f9-9036-45e9-be81-2257a3f66405" providerId="ADAL" clId="{8C03041A-B549-481B-8454-AAB531B9241E}" dt="2023-05-24T17:35:50.306" v="1480" actId="47"/>
        <pc:sldMkLst>
          <pc:docMk/>
          <pc:sldMk cId="781389532" sldId="266"/>
        </pc:sldMkLst>
      </pc:sldChg>
      <pc:sldChg chg="modSp mod">
        <pc:chgData name="John Valdemar Raaholt" userId="542fe3f9-9036-45e9-be81-2257a3f66405" providerId="ADAL" clId="{8C03041A-B549-481B-8454-AAB531B9241E}" dt="2023-05-24T17:54:07.267" v="1481" actId="20577"/>
        <pc:sldMkLst>
          <pc:docMk/>
          <pc:sldMk cId="527143903" sldId="268"/>
        </pc:sldMkLst>
        <pc:spChg chg="mod">
          <ac:chgData name="John Valdemar Raaholt" userId="542fe3f9-9036-45e9-be81-2257a3f66405" providerId="ADAL" clId="{8C03041A-B549-481B-8454-AAB531B9241E}" dt="2023-05-24T17:54:07.267" v="1481" actId="20577"/>
          <ac:spMkLst>
            <pc:docMk/>
            <pc:sldMk cId="527143903" sldId="268"/>
            <ac:spMk id="5" creationId="{BFAA03DC-BB66-7846-0EFC-43F05B4507FB}"/>
          </ac:spMkLst>
        </pc:spChg>
      </pc:sldChg>
      <pc:sldChg chg="del">
        <pc:chgData name="John Valdemar Raaholt" userId="542fe3f9-9036-45e9-be81-2257a3f66405" providerId="ADAL" clId="{8C03041A-B549-481B-8454-AAB531B9241E}" dt="2023-05-24T17:35:50.306" v="1480" actId="47"/>
        <pc:sldMkLst>
          <pc:docMk/>
          <pc:sldMk cId="2492015562" sldId="269"/>
        </pc:sldMkLst>
      </pc:sldChg>
      <pc:sldChg chg="del">
        <pc:chgData name="John Valdemar Raaholt" userId="542fe3f9-9036-45e9-be81-2257a3f66405" providerId="ADAL" clId="{8C03041A-B549-481B-8454-AAB531B9241E}" dt="2023-05-24T17:35:50.306" v="1480" actId="47"/>
        <pc:sldMkLst>
          <pc:docMk/>
          <pc:sldMk cId="922202403" sldId="270"/>
        </pc:sldMkLst>
      </pc:sldChg>
      <pc:sldChg chg="modSp mod modAnim">
        <pc:chgData name="John Valdemar Raaholt" userId="542fe3f9-9036-45e9-be81-2257a3f66405" providerId="ADAL" clId="{8C03041A-B549-481B-8454-AAB531B9241E}" dt="2023-05-24T21:20:01.802" v="1483"/>
        <pc:sldMkLst>
          <pc:docMk/>
          <pc:sldMk cId="1448779327" sldId="271"/>
        </pc:sldMkLst>
        <pc:spChg chg="mod">
          <ac:chgData name="John Valdemar Raaholt" userId="542fe3f9-9036-45e9-be81-2257a3f66405" providerId="ADAL" clId="{8C03041A-B549-481B-8454-AAB531B9241E}" dt="2023-05-24T15:38:58.940" v="1194" actId="20577"/>
          <ac:spMkLst>
            <pc:docMk/>
            <pc:sldMk cId="1448779327" sldId="271"/>
            <ac:spMk id="2" creationId="{1FB207CE-9DEB-D558-E0C3-3CEF767C9147}"/>
          </ac:spMkLst>
        </pc:spChg>
      </pc:sldChg>
      <pc:sldChg chg="addSp delSp modSp mod">
        <pc:chgData name="John Valdemar Raaholt" userId="542fe3f9-9036-45e9-be81-2257a3f66405" providerId="ADAL" clId="{8C03041A-B549-481B-8454-AAB531B9241E}" dt="2023-05-24T15:37:17.504" v="1153" actId="1076"/>
        <pc:sldMkLst>
          <pc:docMk/>
          <pc:sldMk cId="3046051023" sldId="272"/>
        </pc:sldMkLst>
        <pc:spChg chg="del">
          <ac:chgData name="John Valdemar Raaholt" userId="542fe3f9-9036-45e9-be81-2257a3f66405" providerId="ADAL" clId="{8C03041A-B549-481B-8454-AAB531B9241E}" dt="2023-05-24T13:58:20.358" v="0" actId="478"/>
          <ac:spMkLst>
            <pc:docMk/>
            <pc:sldMk cId="3046051023" sldId="272"/>
            <ac:spMk id="2" creationId="{1FB207CE-9DEB-D558-E0C3-3CEF767C9147}"/>
          </ac:spMkLst>
        </pc:spChg>
        <pc:spChg chg="mod">
          <ac:chgData name="John Valdemar Raaholt" userId="542fe3f9-9036-45e9-be81-2257a3f66405" providerId="ADAL" clId="{8C03041A-B549-481B-8454-AAB531B9241E}" dt="2023-05-24T13:58:37.081" v="40" actId="6549"/>
          <ac:spMkLst>
            <pc:docMk/>
            <pc:sldMk cId="3046051023" sldId="272"/>
            <ac:spMk id="3" creationId="{06835C58-35E4-D729-8436-7B99F07E14C2}"/>
          </ac:spMkLst>
        </pc:spChg>
        <pc:spChg chg="del">
          <ac:chgData name="John Valdemar Raaholt" userId="542fe3f9-9036-45e9-be81-2257a3f66405" providerId="ADAL" clId="{8C03041A-B549-481B-8454-AAB531B9241E}" dt="2023-05-24T13:58:25.085" v="2" actId="478"/>
          <ac:spMkLst>
            <pc:docMk/>
            <pc:sldMk cId="3046051023" sldId="272"/>
            <ac:spMk id="5" creationId="{88B9D187-40E1-5DAD-BCF0-426001407051}"/>
          </ac:spMkLst>
        </pc:spChg>
        <pc:spChg chg="add del mod">
          <ac:chgData name="John Valdemar Raaholt" userId="542fe3f9-9036-45e9-be81-2257a3f66405" providerId="ADAL" clId="{8C03041A-B549-481B-8454-AAB531B9241E}" dt="2023-05-24T13:58:23.679" v="1" actId="478"/>
          <ac:spMkLst>
            <pc:docMk/>
            <pc:sldMk cId="3046051023" sldId="272"/>
            <ac:spMk id="6" creationId="{7B0FA5BF-C2FD-7AD1-B890-121C031DD00E}"/>
          </ac:spMkLst>
        </pc:spChg>
        <pc:graphicFrameChg chg="add del mod">
          <ac:chgData name="John Valdemar Raaholt" userId="542fe3f9-9036-45e9-be81-2257a3f66405" providerId="ADAL" clId="{8C03041A-B549-481B-8454-AAB531B9241E}" dt="2023-05-24T14:26:08.825" v="47" actId="478"/>
          <ac:graphicFrameMkLst>
            <pc:docMk/>
            <pc:sldMk cId="3046051023" sldId="272"/>
            <ac:graphicFrameMk id="7" creationId="{F0925484-3AAA-8A82-725E-CEB534A86DCC}"/>
          </ac:graphicFrameMkLst>
        </pc:graphicFrameChg>
        <pc:picChg chg="add mod">
          <ac:chgData name="John Valdemar Raaholt" userId="542fe3f9-9036-45e9-be81-2257a3f66405" providerId="ADAL" clId="{8C03041A-B549-481B-8454-AAB531B9241E}" dt="2023-05-24T15:37:17.504" v="1153" actId="1076"/>
          <ac:picMkLst>
            <pc:docMk/>
            <pc:sldMk cId="3046051023" sldId="272"/>
            <ac:picMk id="9" creationId="{092CB682-8809-6F8E-FE66-2944A554921B}"/>
          </ac:picMkLst>
        </pc:picChg>
      </pc:sldChg>
      <pc:sldChg chg="del">
        <pc:chgData name="John Valdemar Raaholt" userId="542fe3f9-9036-45e9-be81-2257a3f66405" providerId="ADAL" clId="{8C03041A-B549-481B-8454-AAB531B9241E}" dt="2023-05-24T17:35:50.306" v="1480" actId="47"/>
        <pc:sldMkLst>
          <pc:docMk/>
          <pc:sldMk cId="3804848687" sldId="273"/>
        </pc:sldMkLst>
      </pc:sldChg>
      <pc:sldChg chg="modSp mod modAnim">
        <pc:chgData name="John Valdemar Raaholt" userId="542fe3f9-9036-45e9-be81-2257a3f66405" providerId="ADAL" clId="{8C03041A-B549-481B-8454-AAB531B9241E}" dt="2023-05-24T16:43:46.735" v="1437" actId="27636"/>
        <pc:sldMkLst>
          <pc:docMk/>
          <pc:sldMk cId="3680178613" sldId="274"/>
        </pc:sldMkLst>
        <pc:spChg chg="mod">
          <ac:chgData name="John Valdemar Raaholt" userId="542fe3f9-9036-45e9-be81-2257a3f66405" providerId="ADAL" clId="{8C03041A-B549-481B-8454-AAB531B9241E}" dt="2023-05-24T16:43:46.735" v="1437" actId="27636"/>
          <ac:spMkLst>
            <pc:docMk/>
            <pc:sldMk cId="3680178613" sldId="274"/>
            <ac:spMk id="2" creationId="{1FB207CE-9DEB-D558-E0C3-3CEF767C9147}"/>
          </ac:spMkLst>
        </pc:spChg>
        <pc:spChg chg="mod">
          <ac:chgData name="John Valdemar Raaholt" userId="542fe3f9-9036-45e9-be81-2257a3f66405" providerId="ADAL" clId="{8C03041A-B549-481B-8454-AAB531B9241E}" dt="2023-05-24T15:41:38.471" v="1213" actId="20577"/>
          <ac:spMkLst>
            <pc:docMk/>
            <pc:sldMk cId="3680178613" sldId="274"/>
            <ac:spMk id="3" creationId="{06835C58-35E4-D729-8436-7B99F07E14C2}"/>
          </ac:spMkLst>
        </pc:spChg>
      </pc:sldChg>
      <pc:sldChg chg="addSp modSp add mod modAnim">
        <pc:chgData name="John Valdemar Raaholt" userId="542fe3f9-9036-45e9-be81-2257a3f66405" providerId="ADAL" clId="{8C03041A-B549-481B-8454-AAB531B9241E}" dt="2023-05-24T17:35:37.300" v="1479" actId="20577"/>
        <pc:sldMkLst>
          <pc:docMk/>
          <pc:sldMk cId="1581698758" sldId="276"/>
        </pc:sldMkLst>
        <pc:spChg chg="add mod">
          <ac:chgData name="John Valdemar Raaholt" userId="542fe3f9-9036-45e9-be81-2257a3f66405" providerId="ADAL" clId="{8C03041A-B549-481B-8454-AAB531B9241E}" dt="2023-05-24T17:35:37.300" v="1479" actId="20577"/>
          <ac:spMkLst>
            <pc:docMk/>
            <pc:sldMk cId="1581698758" sldId="276"/>
            <ac:spMk id="2" creationId="{6DF5BE64-1AFB-07C5-1136-B0B52A5815BA}"/>
          </ac:spMkLst>
        </pc:spChg>
        <pc:spChg chg="mod">
          <ac:chgData name="John Valdemar Raaholt" userId="542fe3f9-9036-45e9-be81-2257a3f66405" providerId="ADAL" clId="{8C03041A-B549-481B-8454-AAB531B9241E}" dt="2023-05-24T14:34:20.936" v="83" actId="20577"/>
          <ac:spMkLst>
            <pc:docMk/>
            <pc:sldMk cId="1581698758" sldId="276"/>
            <ac:spMk id="3" creationId="{06835C58-35E4-D729-8436-7B99F07E14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95B95-D9E3-B84D-B6B5-C7CCBF3B8990}" type="datetimeFigureOut">
              <a:rPr lang="da-DK" smtClean="0"/>
              <a:t>22-08-2023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82DA3-9F9C-D547-A2E0-FCDE88EB9CD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174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82DA3-9F9C-D547-A2E0-FCDE88EB9CDA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629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82DA3-9F9C-D547-A2E0-FCDE88EB9CDA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943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82DA3-9F9C-D547-A2E0-FCDE88EB9CDA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4190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82DA3-9F9C-D547-A2E0-FCDE88EB9CDA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062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D6C2222-08AF-EB4E-A11C-841BE378CC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00" y="0"/>
            <a:ext cx="1220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5000">
                <a:schemeClr val="accent2"/>
              </a:gs>
            </a:gsLst>
            <a:lin ang="2700000" scaled="1"/>
          </a:gradFill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2ACDAB4C-D057-2E46-8AF5-C584467317A8}"/>
              </a:ext>
            </a:extLst>
          </p:cNvPr>
          <p:cNvSpPr/>
          <p:nvPr userDrawn="1"/>
        </p:nvSpPr>
        <p:spPr>
          <a:xfrm>
            <a:off x="4969823" y="1892299"/>
            <a:ext cx="7213600" cy="4965700"/>
          </a:xfrm>
          <a:prstGeom prst="rect">
            <a:avLst/>
          </a:prstGeom>
          <a:gradFill>
            <a:gsLst>
              <a:gs pos="49000">
                <a:srgbClr val="152369">
                  <a:alpha val="39000"/>
                </a:srgbClr>
              </a:gs>
              <a:gs pos="0">
                <a:schemeClr val="tx1">
                  <a:lumMod val="100000"/>
                  <a:alpha val="14219"/>
                </a:schemeClr>
              </a:gs>
              <a:gs pos="100000">
                <a:schemeClr val="accent1">
                  <a:alpha val="87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F32AE67-AFB4-9F4E-845A-CDB77E8A98ED}"/>
              </a:ext>
            </a:extLst>
          </p:cNvPr>
          <p:cNvSpPr/>
          <p:nvPr userDrawn="1"/>
        </p:nvSpPr>
        <p:spPr>
          <a:xfrm>
            <a:off x="5934395" y="6014173"/>
            <a:ext cx="5826782" cy="8438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118FC01-18FE-7440-85AC-61BD3D1F9945}"/>
              </a:ext>
            </a:extLst>
          </p:cNvPr>
          <p:cNvSpPr/>
          <p:nvPr userDrawn="1"/>
        </p:nvSpPr>
        <p:spPr>
          <a:xfrm>
            <a:off x="6026448" y="6014174"/>
            <a:ext cx="6165552" cy="84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A6211B0F-53C5-9144-A37C-7451C5E12A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623" y="6170113"/>
            <a:ext cx="1888249" cy="531945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6120597C-03B7-D948-AFC2-B8885D14A02A}"/>
              </a:ext>
            </a:extLst>
          </p:cNvPr>
          <p:cNvSpPr/>
          <p:nvPr userDrawn="1"/>
        </p:nvSpPr>
        <p:spPr>
          <a:xfrm>
            <a:off x="-1" y="0"/>
            <a:ext cx="9384145" cy="196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E08CEC21-28A9-391F-A59C-C4D01CD1F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6842" y="2624434"/>
            <a:ext cx="5652911" cy="2479675"/>
          </a:xfrm>
        </p:spPr>
        <p:txBody>
          <a:bodyPr/>
          <a:lstStyle>
            <a:lvl1pPr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40843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poi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ECF453ED-F8F8-5B48-8849-F12A815E09CB}"/>
              </a:ext>
            </a:extLst>
          </p:cNvPr>
          <p:cNvSpPr/>
          <p:nvPr userDrawn="1"/>
        </p:nvSpPr>
        <p:spPr>
          <a:xfrm>
            <a:off x="322120" y="331556"/>
            <a:ext cx="4444999" cy="5738269"/>
          </a:xfrm>
          <a:prstGeom prst="rect">
            <a:avLst/>
          </a:prstGeom>
          <a:gradFill flip="none" rotWithShape="1">
            <a:gsLst>
              <a:gs pos="23000">
                <a:schemeClr val="accent1"/>
              </a:gs>
              <a:gs pos="99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605A8BC-0A62-3B47-9463-444F85844314}"/>
              </a:ext>
            </a:extLst>
          </p:cNvPr>
          <p:cNvSpPr/>
          <p:nvPr userDrawn="1"/>
        </p:nvSpPr>
        <p:spPr>
          <a:xfrm>
            <a:off x="6538842" y="848301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C47864-9516-4B41-9BBA-2340F4C3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29" y="848301"/>
            <a:ext cx="5181600" cy="12811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F27CA5F-C27C-BF4A-85F7-A9AC9BCD4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1429" y="2232802"/>
            <a:ext cx="5181600" cy="351327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76A20A9-CFEA-4B4E-8549-81C9D18CBBEF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7A72438-959E-B54C-BF75-28EDAF76FF4E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Billede 12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ECA16A7-B551-7F4F-8AB7-A5D56BE925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CBC540A-0CAC-7841-8D89-67BD316185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584" y="1488857"/>
            <a:ext cx="5477163" cy="365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3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+ image or text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7AD639A1-CBC3-4043-9600-9324BD81D994}"/>
              </a:ext>
            </a:extLst>
          </p:cNvPr>
          <p:cNvSpPr/>
          <p:nvPr userDrawn="1"/>
        </p:nvSpPr>
        <p:spPr>
          <a:xfrm>
            <a:off x="839788" y="45720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B95490-633D-214E-8015-21C06EB8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8B3F54-C60F-0148-B42A-5CA104E08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797" y="45720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8A29F0-94B4-3241-95EF-99AE66121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18219"/>
            <a:ext cx="3932237" cy="30126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22B8B13-F59E-4242-8229-395F18FB2B75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16467BCA-2536-5C4E-AAAA-A130380EA474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1" name="Billede 2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985E59A-8ED2-A744-902E-FF4F5ABB1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63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+ image or text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95490-633D-214E-8015-21C06EB8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8B3F54-C60F-0148-B42A-5CA104E08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797" y="45720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8A29F0-94B4-3241-95EF-99AE66121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18219"/>
            <a:ext cx="3932237" cy="30126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22B8B13-F59E-4242-8229-395F18FB2B75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16467BCA-2536-5C4E-AAAA-A130380EA474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1" name="Billede 2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985E59A-8ED2-A744-902E-FF4F5ABB18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43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4AA3C1-AA68-8E47-82F3-855777C9F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DDD0625-F44B-A342-9F13-E6E83551888F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3C707F6-3753-6B4C-B7CC-E65157F38FB2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Billede 1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9127E1B4-CCCC-A846-96F7-6707911E1F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76713585-87E7-EB44-B445-E293F9AF14F4}"/>
              </a:ext>
            </a:extLst>
          </p:cNvPr>
          <p:cNvSpPr/>
          <p:nvPr userDrawn="1"/>
        </p:nvSpPr>
        <p:spPr>
          <a:xfrm>
            <a:off x="839788" y="45720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068F8F4D-7675-754F-B063-38D09549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874889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4268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og indholdsobjek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4AA3C1-AA68-8E47-82F3-855777C9F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DDD0625-F44B-A342-9F13-E6E83551888F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3C707F6-3753-6B4C-B7CC-E65157F38FB2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Billede 1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9127E1B4-CCCC-A846-96F7-6707911E1F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068F8F4D-7675-754F-B063-38D09549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76" y="457200"/>
            <a:ext cx="10512424" cy="874889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997428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object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DBB2879-AC87-2348-A780-42C1720BB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F27CA5F-C27C-BF4A-85F7-A9AC9BCD4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5217F39-8CA9-6948-B19A-108DB96BACC0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9BF0552-0AC3-444F-B041-5495737E2CE5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Billede 12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441DB848-48CC-8A4C-9A2C-CD2735E7A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A4AFA47-E3FE-4941-9384-C58D5C7D7D09}"/>
              </a:ext>
            </a:extLst>
          </p:cNvPr>
          <p:cNvSpPr/>
          <p:nvPr userDrawn="1"/>
        </p:nvSpPr>
        <p:spPr>
          <a:xfrm>
            <a:off x="839788" y="45720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0192777-8295-E942-9F35-B5E4CAD2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874889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659360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ktangel 37">
            <a:extLst>
              <a:ext uri="{FF2B5EF4-FFF2-40B4-BE49-F238E27FC236}">
                <a16:creationId xmlns:a16="http://schemas.microsoft.com/office/drawing/2014/main" id="{F0731514-D6F3-014C-9272-56975C34A0B8}"/>
              </a:ext>
            </a:extLst>
          </p:cNvPr>
          <p:cNvSpPr/>
          <p:nvPr userDrawn="1"/>
        </p:nvSpPr>
        <p:spPr>
          <a:xfrm>
            <a:off x="2681134" y="45720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Billede 15" descr="Et billede, der indeholder person, mand, indendørs, ser&#10;&#10;Automatisk genereret beskrivelse">
            <a:extLst>
              <a:ext uri="{FF2B5EF4-FFF2-40B4-BE49-F238E27FC236}">
                <a16:creationId xmlns:a16="http://schemas.microsoft.com/office/drawing/2014/main" id="{3936FEC2-EFD3-7340-A568-E4A0B13211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1771" r="-64034"/>
          <a:stretch/>
        </p:blipFill>
        <p:spPr>
          <a:xfrm>
            <a:off x="-1511299" y="0"/>
            <a:ext cx="5524500" cy="6858000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27EB0D8B-18E7-2E40-A573-5875AB54BDC8}"/>
              </a:ext>
            </a:extLst>
          </p:cNvPr>
          <p:cNvSpPr/>
          <p:nvPr userDrawn="1"/>
        </p:nvSpPr>
        <p:spPr>
          <a:xfrm>
            <a:off x="1511461" y="1352781"/>
            <a:ext cx="3794149" cy="381158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DC905E1E-D69E-B749-9D01-28C71178A0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372" y="1870646"/>
            <a:ext cx="1176837" cy="1176837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8D423CF1-9A08-EA47-8088-73C6494F9A59}"/>
              </a:ext>
            </a:extLst>
          </p:cNvPr>
          <p:cNvSpPr txBox="1"/>
          <p:nvPr userDrawn="1"/>
        </p:nvSpPr>
        <p:spPr>
          <a:xfrm>
            <a:off x="4166931" y="1978154"/>
            <a:ext cx="1163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SaaS</a:t>
            </a:r>
          </a:p>
        </p:txBody>
      </p:sp>
      <p:pic>
        <p:nvPicPr>
          <p:cNvPr id="21" name="Billede 20" descr="Et billede, der indeholder tegning, skjorte&#10;&#10;Automatisk genereret beskrivelse">
            <a:extLst>
              <a:ext uri="{FF2B5EF4-FFF2-40B4-BE49-F238E27FC236}">
                <a16:creationId xmlns:a16="http://schemas.microsoft.com/office/drawing/2014/main" id="{0A5D9A2B-B851-7C48-A1CF-BEB90A5C3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0596" y="3612290"/>
            <a:ext cx="971826" cy="959049"/>
          </a:xfrm>
          <a:prstGeom prst="rect">
            <a:avLst/>
          </a:prstGeom>
        </p:spPr>
      </p:pic>
      <p:sp>
        <p:nvSpPr>
          <p:cNvPr id="23" name="Tekstfelt 22">
            <a:extLst>
              <a:ext uri="{FF2B5EF4-FFF2-40B4-BE49-F238E27FC236}">
                <a16:creationId xmlns:a16="http://schemas.microsoft.com/office/drawing/2014/main" id="{E0AE056A-6A2D-534F-9B4D-307EF157EA1C}"/>
              </a:ext>
            </a:extLst>
          </p:cNvPr>
          <p:cNvSpPr txBox="1"/>
          <p:nvPr userDrawn="1"/>
        </p:nvSpPr>
        <p:spPr>
          <a:xfrm>
            <a:off x="2631582" y="3450047"/>
            <a:ext cx="1145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International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Scalable</a:t>
            </a:r>
          </a:p>
        </p:txBody>
      </p:sp>
      <p:pic>
        <p:nvPicPr>
          <p:cNvPr id="19" name="Billede 18" descr="Et billede, der indeholder lys&#10;&#10;Automatisk genereret beskrivelse">
            <a:extLst>
              <a:ext uri="{FF2B5EF4-FFF2-40B4-BE49-F238E27FC236}">
                <a16:creationId xmlns:a16="http://schemas.microsoft.com/office/drawing/2014/main" id="{3869F541-8686-6B40-A1E6-6DC6C09FD2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4287" y="1853522"/>
            <a:ext cx="1233957" cy="1233957"/>
          </a:xfrm>
          <a:prstGeom prst="rect">
            <a:avLst/>
          </a:prstGeom>
        </p:spPr>
      </p:pic>
      <p:sp>
        <p:nvSpPr>
          <p:cNvPr id="24" name="Tekstfelt 23">
            <a:extLst>
              <a:ext uri="{FF2B5EF4-FFF2-40B4-BE49-F238E27FC236}">
                <a16:creationId xmlns:a16="http://schemas.microsoft.com/office/drawing/2014/main" id="{D96897CF-3BC0-A143-BBD4-27170340629A}"/>
              </a:ext>
            </a:extLst>
          </p:cNvPr>
          <p:cNvSpPr txBox="1"/>
          <p:nvPr userDrawn="1"/>
        </p:nvSpPr>
        <p:spPr>
          <a:xfrm>
            <a:off x="2631582" y="1978154"/>
            <a:ext cx="1154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Cloud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B95490-633D-214E-8015-21C06EB8987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81134" y="457200"/>
            <a:ext cx="5940319" cy="585893"/>
          </a:xfrm>
        </p:spPr>
        <p:txBody>
          <a:bodyPr anchor="t" anchorCtr="0">
            <a:normAutofit/>
          </a:bodyPr>
          <a:lstStyle>
            <a:lvl1pPr>
              <a:defRPr sz="1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8A29F0-94B4-3241-95EF-99AE66121F4A}"/>
              </a:ext>
            </a:extLst>
          </p:cNvPr>
          <p:cNvSpPr>
            <a:spLocks noGrp="1"/>
          </p:cNvSpPr>
          <p:nvPr userDrawn="1">
            <p:ph type="body" sz="half" idx="2"/>
          </p:nvPr>
        </p:nvSpPr>
        <p:spPr>
          <a:xfrm>
            <a:off x="5508486" y="1346267"/>
            <a:ext cx="5940319" cy="381158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C457C22-F07C-8747-AB45-EF875D12024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B0A11E3-DF91-554E-885E-7FBDD9DB674C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911E9F28-FCE7-3E40-A1B8-BDB40B26CF3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25" name="Tekstfelt 24">
            <a:extLst>
              <a:ext uri="{FF2B5EF4-FFF2-40B4-BE49-F238E27FC236}">
                <a16:creationId xmlns:a16="http://schemas.microsoft.com/office/drawing/2014/main" id="{896BB442-9556-C942-9A76-8CCAB698E943}"/>
              </a:ext>
            </a:extLst>
          </p:cNvPr>
          <p:cNvSpPr txBox="1"/>
          <p:nvPr userDrawn="1"/>
        </p:nvSpPr>
        <p:spPr>
          <a:xfrm>
            <a:off x="4163614" y="3450566"/>
            <a:ext cx="1154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Recurring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Revenue</a:t>
            </a:r>
          </a:p>
        </p:txBody>
      </p:sp>
      <p:pic>
        <p:nvPicPr>
          <p:cNvPr id="20" name="Billede 19" descr="Et billede, der indeholder lys&#10;&#10;Automatisk genereret beskrivelse">
            <a:extLst>
              <a:ext uri="{FF2B5EF4-FFF2-40B4-BE49-F238E27FC236}">
                <a16:creationId xmlns:a16="http://schemas.microsoft.com/office/drawing/2014/main" id="{86EBBBB7-250D-3E45-97A1-5ADDD9F92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1069" y="3584698"/>
            <a:ext cx="937205" cy="9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32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About Us (no ico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ktangel 37">
            <a:extLst>
              <a:ext uri="{FF2B5EF4-FFF2-40B4-BE49-F238E27FC236}">
                <a16:creationId xmlns:a16="http://schemas.microsoft.com/office/drawing/2014/main" id="{F0731514-D6F3-014C-9272-56975C34A0B8}"/>
              </a:ext>
            </a:extLst>
          </p:cNvPr>
          <p:cNvSpPr/>
          <p:nvPr userDrawn="1"/>
        </p:nvSpPr>
        <p:spPr>
          <a:xfrm>
            <a:off x="2681134" y="45720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Billede 15" descr="Et billede, der indeholder person, mand, indendørs, ser&#10;&#10;Automatisk genereret beskrivelse">
            <a:extLst>
              <a:ext uri="{FF2B5EF4-FFF2-40B4-BE49-F238E27FC236}">
                <a16:creationId xmlns:a16="http://schemas.microsoft.com/office/drawing/2014/main" id="{3936FEC2-EFD3-7340-A568-E4A0B13211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1771" r="-64034"/>
          <a:stretch/>
        </p:blipFill>
        <p:spPr>
          <a:xfrm>
            <a:off x="-1511299" y="0"/>
            <a:ext cx="5524500" cy="6858000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27EB0D8B-18E7-2E40-A573-5875AB54BDC8}"/>
              </a:ext>
            </a:extLst>
          </p:cNvPr>
          <p:cNvSpPr/>
          <p:nvPr userDrawn="1"/>
        </p:nvSpPr>
        <p:spPr>
          <a:xfrm>
            <a:off x="1511461" y="1352781"/>
            <a:ext cx="3794149" cy="381158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B95490-633D-214E-8015-21C06EB8987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81134" y="457200"/>
            <a:ext cx="5940319" cy="585893"/>
          </a:xfrm>
        </p:spPr>
        <p:txBody>
          <a:bodyPr anchor="t" anchorCtr="0">
            <a:normAutofit/>
          </a:bodyPr>
          <a:lstStyle>
            <a:lvl1pPr>
              <a:defRPr sz="1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8A29F0-94B4-3241-95EF-99AE66121F4A}"/>
              </a:ext>
            </a:extLst>
          </p:cNvPr>
          <p:cNvSpPr>
            <a:spLocks noGrp="1"/>
          </p:cNvSpPr>
          <p:nvPr userDrawn="1">
            <p:ph type="body" sz="half" idx="2"/>
          </p:nvPr>
        </p:nvSpPr>
        <p:spPr>
          <a:xfrm>
            <a:off x="5508486" y="1346267"/>
            <a:ext cx="5940319" cy="381158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C457C22-F07C-8747-AB45-EF875D12024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B0A11E3-DF91-554E-885E-7FBDD9DB674C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911E9F28-FCE7-3E40-A1B8-BDB40B26CF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5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8CD26F1C-8814-6144-B933-E5357100D6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-548993" y="6672"/>
            <a:ext cx="12740993" cy="6858000"/>
          </a:xfrm>
          <a:prstGeom prst="rect">
            <a:avLst/>
          </a:prstGeom>
        </p:spPr>
      </p:pic>
      <p:sp>
        <p:nvSpPr>
          <p:cNvPr id="30" name="Rektangel 29">
            <a:extLst>
              <a:ext uri="{FF2B5EF4-FFF2-40B4-BE49-F238E27FC236}">
                <a16:creationId xmlns:a16="http://schemas.microsoft.com/office/drawing/2014/main" id="{32934521-278A-CE46-9BF2-2D26B1B140F6}"/>
              </a:ext>
            </a:extLst>
          </p:cNvPr>
          <p:cNvSpPr/>
          <p:nvPr userDrawn="1"/>
        </p:nvSpPr>
        <p:spPr>
          <a:xfrm>
            <a:off x="0" y="-6672"/>
            <a:ext cx="8110330" cy="6858000"/>
          </a:xfrm>
          <a:prstGeom prst="rect">
            <a:avLst/>
          </a:prstGeom>
          <a:gradFill>
            <a:gsLst>
              <a:gs pos="0">
                <a:schemeClr val="tx1">
                  <a:alpha val="80000"/>
                  <a:lumMod val="100000"/>
                </a:schemeClr>
              </a:gs>
              <a:gs pos="37000">
                <a:schemeClr val="tx2">
                  <a:alpha val="50000"/>
                  <a:lumMod val="12000"/>
                </a:schemeClr>
              </a:gs>
              <a:gs pos="100000">
                <a:schemeClr val="accent1">
                  <a:alpha val="5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C47864-9516-4B41-9BBA-2340F4C3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38" y="3632051"/>
            <a:ext cx="6207841" cy="205530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480D480-ED25-B14F-913A-8710190A47E9}"/>
              </a:ext>
            </a:extLst>
          </p:cNvPr>
          <p:cNvSpPr/>
          <p:nvPr userDrawn="1"/>
        </p:nvSpPr>
        <p:spPr>
          <a:xfrm>
            <a:off x="7008114" y="1367025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5E44762-1C3F-3E4E-B9C3-8762D6B9DD9C}"/>
              </a:ext>
            </a:extLst>
          </p:cNvPr>
          <p:cNvSpPr/>
          <p:nvPr userDrawn="1"/>
        </p:nvSpPr>
        <p:spPr>
          <a:xfrm>
            <a:off x="7008114" y="3632052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3355EC7-54B6-9A46-9FF1-565AAF914944}"/>
              </a:ext>
            </a:extLst>
          </p:cNvPr>
          <p:cNvSpPr/>
          <p:nvPr userDrawn="1"/>
        </p:nvSpPr>
        <p:spPr>
          <a:xfrm>
            <a:off x="9265641" y="1379063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126BF3A8-3BCE-CB4B-A442-B0ED8078A0C1}"/>
              </a:ext>
            </a:extLst>
          </p:cNvPr>
          <p:cNvSpPr/>
          <p:nvPr userDrawn="1"/>
        </p:nvSpPr>
        <p:spPr>
          <a:xfrm>
            <a:off x="9281530" y="363205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965F5672-FE0F-4349-91E2-ED7790A56C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366" y="1682476"/>
            <a:ext cx="939800" cy="939800"/>
          </a:xfrm>
          <a:prstGeom prst="rect">
            <a:avLst/>
          </a:prstGeom>
        </p:spPr>
      </p:pic>
      <p:pic>
        <p:nvPicPr>
          <p:cNvPr id="23" name="Billede 22" descr="Et billede, der indeholder lys&#10;&#10;Automatisk genereret beskrivelse">
            <a:extLst>
              <a:ext uri="{FF2B5EF4-FFF2-40B4-BE49-F238E27FC236}">
                <a16:creationId xmlns:a16="http://schemas.microsoft.com/office/drawing/2014/main" id="{7E400442-85B8-1644-BDE6-62A74A7A40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660" y="1635723"/>
            <a:ext cx="1105263" cy="1105263"/>
          </a:xfrm>
          <a:prstGeom prst="rect">
            <a:avLst/>
          </a:prstGeom>
        </p:spPr>
      </p:pic>
      <p:pic>
        <p:nvPicPr>
          <p:cNvPr id="24" name="Billede 23" descr="Et billede, der indeholder lys&#10;&#10;Automatisk genereret beskrivelse">
            <a:extLst>
              <a:ext uri="{FF2B5EF4-FFF2-40B4-BE49-F238E27FC236}">
                <a16:creationId xmlns:a16="http://schemas.microsoft.com/office/drawing/2014/main" id="{E56E736A-2FBF-974B-9DCD-DB451CC732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0012" y="3755639"/>
            <a:ext cx="1318337" cy="1318337"/>
          </a:xfrm>
          <a:prstGeom prst="rect">
            <a:avLst/>
          </a:prstGeom>
        </p:spPr>
      </p:pic>
      <p:pic>
        <p:nvPicPr>
          <p:cNvPr id="25" name="Billede 24" descr="Et billede, der indeholder tegning, skjorte&#10;&#10;Automatisk genereret beskrivelse">
            <a:extLst>
              <a:ext uri="{FF2B5EF4-FFF2-40B4-BE49-F238E27FC236}">
                <a16:creationId xmlns:a16="http://schemas.microsoft.com/office/drawing/2014/main" id="{D6ADFC31-B672-6947-BF66-2B3F1E91E22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6783" y="3641105"/>
            <a:ext cx="1398230" cy="1398230"/>
          </a:xfrm>
          <a:prstGeom prst="rect">
            <a:avLst/>
          </a:prstGeom>
        </p:spPr>
      </p:pic>
      <p:sp>
        <p:nvSpPr>
          <p:cNvPr id="26" name="Tekstfelt 25">
            <a:extLst>
              <a:ext uri="{FF2B5EF4-FFF2-40B4-BE49-F238E27FC236}">
                <a16:creationId xmlns:a16="http://schemas.microsoft.com/office/drawing/2014/main" id="{96BE728D-94C4-2F4A-AFFF-9572D37FBCB1}"/>
              </a:ext>
            </a:extLst>
          </p:cNvPr>
          <p:cNvSpPr txBox="1"/>
          <p:nvPr userDrawn="1"/>
        </p:nvSpPr>
        <p:spPr>
          <a:xfrm>
            <a:off x="7222971" y="2541543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SaaS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5BF527AF-E9C7-7A4D-8AAC-A78959DC2908}"/>
              </a:ext>
            </a:extLst>
          </p:cNvPr>
          <p:cNvSpPr txBox="1"/>
          <p:nvPr userDrawn="1"/>
        </p:nvSpPr>
        <p:spPr>
          <a:xfrm>
            <a:off x="7222971" y="4855423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International Scalable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4C33C8C-AD22-924C-A6FF-240BBA806C87}"/>
              </a:ext>
            </a:extLst>
          </p:cNvPr>
          <p:cNvSpPr txBox="1"/>
          <p:nvPr userDrawn="1"/>
        </p:nvSpPr>
        <p:spPr>
          <a:xfrm>
            <a:off x="9470364" y="2560814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Cloud</a:t>
            </a: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C9EC8892-CA4E-7144-815C-E19115A49E12}"/>
              </a:ext>
            </a:extLst>
          </p:cNvPr>
          <p:cNvSpPr txBox="1"/>
          <p:nvPr userDrawn="1"/>
        </p:nvSpPr>
        <p:spPr>
          <a:xfrm>
            <a:off x="9470364" y="4869303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Recurring Revenue</a:t>
            </a:r>
          </a:p>
        </p:txBody>
      </p:sp>
    </p:spTree>
    <p:extLst>
      <p:ext uri="{BB962C8B-B14F-4D97-AF65-F5344CB8AC3E}">
        <p14:creationId xmlns:p14="http://schemas.microsoft.com/office/powerpoint/2010/main" val="228165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01 n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8CD26F1C-8814-6144-B933-E5357100D6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-548992" y="0"/>
            <a:ext cx="12740992" cy="6858000"/>
          </a:xfrm>
          <a:prstGeom prst="rect">
            <a:avLst/>
          </a:prstGeom>
        </p:spPr>
      </p:pic>
      <p:sp>
        <p:nvSpPr>
          <p:cNvPr id="30" name="Rektangel 29">
            <a:extLst>
              <a:ext uri="{FF2B5EF4-FFF2-40B4-BE49-F238E27FC236}">
                <a16:creationId xmlns:a16="http://schemas.microsoft.com/office/drawing/2014/main" id="{32934521-278A-CE46-9BF2-2D26B1B140F6}"/>
              </a:ext>
            </a:extLst>
          </p:cNvPr>
          <p:cNvSpPr/>
          <p:nvPr userDrawn="1"/>
        </p:nvSpPr>
        <p:spPr>
          <a:xfrm>
            <a:off x="0" y="0"/>
            <a:ext cx="8110330" cy="6858000"/>
          </a:xfrm>
          <a:prstGeom prst="rect">
            <a:avLst/>
          </a:prstGeom>
          <a:gradFill>
            <a:gsLst>
              <a:gs pos="0">
                <a:schemeClr val="tx1">
                  <a:alpha val="80000"/>
                  <a:lumMod val="100000"/>
                </a:schemeClr>
              </a:gs>
              <a:gs pos="37000">
                <a:schemeClr val="tx2">
                  <a:alpha val="50000"/>
                  <a:lumMod val="12000"/>
                </a:schemeClr>
              </a:gs>
              <a:gs pos="100000">
                <a:schemeClr val="accent1">
                  <a:alpha val="5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C47864-9516-4B41-9BBA-2340F4C3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38" y="3632051"/>
            <a:ext cx="6207841" cy="205530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480D480-ED25-B14F-913A-8710190A47E9}"/>
              </a:ext>
            </a:extLst>
          </p:cNvPr>
          <p:cNvSpPr/>
          <p:nvPr userDrawn="1"/>
        </p:nvSpPr>
        <p:spPr>
          <a:xfrm>
            <a:off x="7008114" y="1367025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5E44762-1C3F-3E4E-B9C3-8762D6B9DD9C}"/>
              </a:ext>
            </a:extLst>
          </p:cNvPr>
          <p:cNvSpPr/>
          <p:nvPr userDrawn="1"/>
        </p:nvSpPr>
        <p:spPr>
          <a:xfrm>
            <a:off x="7008114" y="3632052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3355EC7-54B6-9A46-9FF1-565AAF914944}"/>
              </a:ext>
            </a:extLst>
          </p:cNvPr>
          <p:cNvSpPr/>
          <p:nvPr userDrawn="1"/>
        </p:nvSpPr>
        <p:spPr>
          <a:xfrm>
            <a:off x="9265641" y="1379063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126BF3A8-3BCE-CB4B-A442-B0ED8078A0C1}"/>
              </a:ext>
            </a:extLst>
          </p:cNvPr>
          <p:cNvSpPr/>
          <p:nvPr userDrawn="1"/>
        </p:nvSpPr>
        <p:spPr>
          <a:xfrm>
            <a:off x="9281530" y="363205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89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r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D6C2222-08AF-EB4E-A11C-841BE378CC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204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5000">
                <a:schemeClr val="accent2"/>
              </a:gs>
            </a:gsLst>
            <a:lin ang="2700000" scaled="1"/>
          </a:gradFill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2ACDAB4C-D057-2E46-8AF5-C584467317A8}"/>
              </a:ext>
            </a:extLst>
          </p:cNvPr>
          <p:cNvSpPr/>
          <p:nvPr userDrawn="1"/>
        </p:nvSpPr>
        <p:spPr>
          <a:xfrm>
            <a:off x="4969823" y="1892299"/>
            <a:ext cx="7213600" cy="4965700"/>
          </a:xfrm>
          <a:prstGeom prst="rect">
            <a:avLst/>
          </a:prstGeom>
          <a:gradFill>
            <a:gsLst>
              <a:gs pos="49000">
                <a:srgbClr val="152369">
                  <a:alpha val="39000"/>
                </a:srgbClr>
              </a:gs>
              <a:gs pos="0">
                <a:schemeClr val="tx1">
                  <a:lumMod val="100000"/>
                  <a:alpha val="14219"/>
                </a:schemeClr>
              </a:gs>
              <a:gs pos="100000">
                <a:schemeClr val="accent1">
                  <a:alpha val="87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F32AE67-AFB4-9F4E-845A-CDB77E8A98ED}"/>
              </a:ext>
            </a:extLst>
          </p:cNvPr>
          <p:cNvSpPr/>
          <p:nvPr userDrawn="1"/>
        </p:nvSpPr>
        <p:spPr>
          <a:xfrm>
            <a:off x="5934395" y="6014173"/>
            <a:ext cx="5826782" cy="8438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118FC01-18FE-7440-85AC-61BD3D1F9945}"/>
              </a:ext>
            </a:extLst>
          </p:cNvPr>
          <p:cNvSpPr/>
          <p:nvPr userDrawn="1"/>
        </p:nvSpPr>
        <p:spPr>
          <a:xfrm>
            <a:off x="6026448" y="6014174"/>
            <a:ext cx="6165552" cy="843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A6211B0F-53C5-9144-A37C-7451C5E12A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623" y="6170113"/>
            <a:ext cx="1888249" cy="53194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381E40D-CEA4-524C-A558-F9A887AC5458}"/>
              </a:ext>
            </a:extLst>
          </p:cNvPr>
          <p:cNvSpPr txBox="1"/>
          <p:nvPr userDrawn="1"/>
        </p:nvSpPr>
        <p:spPr>
          <a:xfrm>
            <a:off x="5934395" y="2833073"/>
            <a:ext cx="46609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3600" b="0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FINANCIAL CONSOLIDATION</a:t>
            </a:r>
            <a:br>
              <a:rPr lang="da-DK" sz="3600" b="0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da-DK" sz="3600" b="0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AND REPORTING MADE SIMPLE</a:t>
            </a:r>
          </a:p>
          <a:p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120597C-03B7-D948-AFC2-B8885D14A02A}"/>
              </a:ext>
            </a:extLst>
          </p:cNvPr>
          <p:cNvSpPr/>
          <p:nvPr userDrawn="1"/>
        </p:nvSpPr>
        <p:spPr>
          <a:xfrm>
            <a:off x="-1" y="0"/>
            <a:ext cx="9384145" cy="196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062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C6C6ECD0-06A0-C24D-8C12-F6173F272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21663"/>
            <a:ext cx="12191999" cy="6854636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CBB0A0F1-BB96-E243-AAD5-B5FC66E780CE}"/>
              </a:ext>
            </a:extLst>
          </p:cNvPr>
          <p:cNvSpPr/>
          <p:nvPr userDrawn="1"/>
        </p:nvSpPr>
        <p:spPr>
          <a:xfrm>
            <a:off x="3390900" y="2146300"/>
            <a:ext cx="8801100" cy="3619500"/>
          </a:xfrm>
          <a:prstGeom prst="rect">
            <a:avLst/>
          </a:prstGeom>
          <a:gradFill>
            <a:gsLst>
              <a:gs pos="0">
                <a:schemeClr val="tx1">
                  <a:alpha val="80000"/>
                  <a:lumMod val="100000"/>
                </a:schemeClr>
              </a:gs>
              <a:gs pos="37000">
                <a:schemeClr val="tx2">
                  <a:alpha val="50000"/>
                  <a:lumMod val="12000"/>
                </a:schemeClr>
              </a:gs>
              <a:gs pos="100000">
                <a:schemeClr val="accent1">
                  <a:alpha val="5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C47864-9516-4B41-9BBA-2340F4C3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9876" y="3230666"/>
            <a:ext cx="7400453" cy="128111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4CBBF68-F69C-7C4B-BB09-4593810DFBFD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C5AE232-B2E4-A44C-8B9D-F880318C6A7F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Billede 11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7E1BFA9-7107-444E-B27F-388E7F0A4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55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F938714F-6576-394C-9943-2F9ADC9E24B6}"/>
              </a:ext>
            </a:extLst>
          </p:cNvPr>
          <p:cNvSpPr/>
          <p:nvPr userDrawn="1"/>
        </p:nvSpPr>
        <p:spPr>
          <a:xfrm>
            <a:off x="838200" y="983243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15B687-7EE8-8F4D-9794-1A9D91B7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126"/>
            <a:ext cx="10515600" cy="51709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pic>
        <p:nvPicPr>
          <p:cNvPr id="6" name="Billede 5" descr="Et billede, der indeholder monitor, skærm, computer, sidder&#10;&#10;Automatisk genereret beskrivelse">
            <a:extLst>
              <a:ext uri="{FF2B5EF4-FFF2-40B4-BE49-F238E27FC236}">
                <a16:creationId xmlns:a16="http://schemas.microsoft.com/office/drawing/2014/main" id="{E6CC4139-6336-914D-AE26-506B8A99F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842" y="2594589"/>
            <a:ext cx="6631828" cy="3670039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C6346DA-2CE4-2A42-892B-8F63581E4FA0}"/>
              </a:ext>
            </a:extLst>
          </p:cNvPr>
          <p:cNvSpPr/>
          <p:nvPr userDrawn="1"/>
        </p:nvSpPr>
        <p:spPr>
          <a:xfrm>
            <a:off x="7008114" y="1367025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A515799-026F-CC4A-9791-A1318E8C212E}"/>
              </a:ext>
            </a:extLst>
          </p:cNvPr>
          <p:cNvSpPr/>
          <p:nvPr userDrawn="1"/>
        </p:nvSpPr>
        <p:spPr>
          <a:xfrm>
            <a:off x="7008114" y="3632052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EE70D7CC-2245-E34B-958B-10D0312F7FD9}"/>
              </a:ext>
            </a:extLst>
          </p:cNvPr>
          <p:cNvSpPr/>
          <p:nvPr userDrawn="1"/>
        </p:nvSpPr>
        <p:spPr>
          <a:xfrm>
            <a:off x="9265641" y="1379063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27F63C6-A5E5-FC4F-BBA7-4C71B284F32C}"/>
              </a:ext>
            </a:extLst>
          </p:cNvPr>
          <p:cNvSpPr/>
          <p:nvPr userDrawn="1"/>
        </p:nvSpPr>
        <p:spPr>
          <a:xfrm>
            <a:off x="9281530" y="363205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833D3E5D-FA25-3C40-885D-6D3EB542E6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366" y="1682476"/>
            <a:ext cx="939800" cy="939800"/>
          </a:xfrm>
          <a:prstGeom prst="rect">
            <a:avLst/>
          </a:prstGeom>
        </p:spPr>
      </p:pic>
      <p:pic>
        <p:nvPicPr>
          <p:cNvPr id="21" name="Billede 20" descr="Et billede, der indeholder lys&#10;&#10;Automatisk genereret beskrivelse">
            <a:extLst>
              <a:ext uri="{FF2B5EF4-FFF2-40B4-BE49-F238E27FC236}">
                <a16:creationId xmlns:a16="http://schemas.microsoft.com/office/drawing/2014/main" id="{EB430AD9-65B1-144A-A0CE-908BF25262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660" y="1635723"/>
            <a:ext cx="1105263" cy="1105263"/>
          </a:xfrm>
          <a:prstGeom prst="rect">
            <a:avLst/>
          </a:prstGeom>
        </p:spPr>
      </p:pic>
      <p:pic>
        <p:nvPicPr>
          <p:cNvPr id="22" name="Billede 21" descr="Et billede, der indeholder lys&#10;&#10;Automatisk genereret beskrivelse">
            <a:extLst>
              <a:ext uri="{FF2B5EF4-FFF2-40B4-BE49-F238E27FC236}">
                <a16:creationId xmlns:a16="http://schemas.microsoft.com/office/drawing/2014/main" id="{66CEFB0B-C05C-1E4E-B7C6-31813AC2C3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122" y="3755639"/>
            <a:ext cx="1318337" cy="1318337"/>
          </a:xfrm>
          <a:prstGeom prst="rect">
            <a:avLst/>
          </a:prstGeom>
        </p:spPr>
      </p:pic>
      <p:pic>
        <p:nvPicPr>
          <p:cNvPr id="23" name="Billede 22" descr="Et billede, der indeholder tegning, skjorte&#10;&#10;Automatisk genereret beskrivelse">
            <a:extLst>
              <a:ext uri="{FF2B5EF4-FFF2-40B4-BE49-F238E27FC236}">
                <a16:creationId xmlns:a16="http://schemas.microsoft.com/office/drawing/2014/main" id="{DFD3851E-31F7-DC40-9D2C-FCB42402B6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6650" y="3641105"/>
            <a:ext cx="1398230" cy="1398230"/>
          </a:xfrm>
          <a:prstGeom prst="rect">
            <a:avLst/>
          </a:prstGeom>
        </p:spPr>
      </p:pic>
      <p:sp>
        <p:nvSpPr>
          <p:cNvPr id="24" name="Tekstfelt 23">
            <a:extLst>
              <a:ext uri="{FF2B5EF4-FFF2-40B4-BE49-F238E27FC236}">
                <a16:creationId xmlns:a16="http://schemas.microsoft.com/office/drawing/2014/main" id="{D9D8F332-7E93-B648-9252-87E750A57677}"/>
              </a:ext>
            </a:extLst>
          </p:cNvPr>
          <p:cNvSpPr txBox="1"/>
          <p:nvPr userDrawn="1"/>
        </p:nvSpPr>
        <p:spPr>
          <a:xfrm>
            <a:off x="7222971" y="2541543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SaaS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64824C0F-EF90-2045-9CC3-ED4C9E9305BE}"/>
              </a:ext>
            </a:extLst>
          </p:cNvPr>
          <p:cNvSpPr txBox="1"/>
          <p:nvPr userDrawn="1"/>
        </p:nvSpPr>
        <p:spPr>
          <a:xfrm>
            <a:off x="7222971" y="4855423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International Scalable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B5606691-53B6-EF48-81F8-3F1989C71D1A}"/>
              </a:ext>
            </a:extLst>
          </p:cNvPr>
          <p:cNvSpPr txBox="1"/>
          <p:nvPr userDrawn="1"/>
        </p:nvSpPr>
        <p:spPr>
          <a:xfrm>
            <a:off x="9470364" y="2560814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Cloud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DEE7E02A-7610-6947-818A-8114465EEB97}"/>
              </a:ext>
            </a:extLst>
          </p:cNvPr>
          <p:cNvSpPr txBox="1"/>
          <p:nvPr userDrawn="1"/>
        </p:nvSpPr>
        <p:spPr>
          <a:xfrm>
            <a:off x="9470364" y="4869303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Recurring Revenue</a:t>
            </a:r>
          </a:p>
        </p:txBody>
      </p:sp>
      <p:sp>
        <p:nvSpPr>
          <p:cNvPr id="32" name="Pladsholder til tekst 31">
            <a:extLst>
              <a:ext uri="{FF2B5EF4-FFF2-40B4-BE49-F238E27FC236}">
                <a16:creationId xmlns:a16="http://schemas.microsoft.com/office/drawing/2014/main" id="{C394F2F8-3607-F44D-879D-3F2A3C1FD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82750"/>
            <a:ext cx="6042470" cy="81639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53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slide 01 (no icons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F938714F-6576-394C-9943-2F9ADC9E24B6}"/>
              </a:ext>
            </a:extLst>
          </p:cNvPr>
          <p:cNvSpPr/>
          <p:nvPr userDrawn="1"/>
        </p:nvSpPr>
        <p:spPr>
          <a:xfrm>
            <a:off x="838200" y="983243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15B687-7EE8-8F4D-9794-1A9D91B7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126"/>
            <a:ext cx="10515600" cy="51709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pic>
        <p:nvPicPr>
          <p:cNvPr id="6" name="Billede 5" descr="Et billede, der indeholder monitor, skærm, computer, sidder&#10;&#10;Automatisk genereret beskrivelse">
            <a:extLst>
              <a:ext uri="{FF2B5EF4-FFF2-40B4-BE49-F238E27FC236}">
                <a16:creationId xmlns:a16="http://schemas.microsoft.com/office/drawing/2014/main" id="{E6CC4139-6336-914D-AE26-506B8A99F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842" y="2594589"/>
            <a:ext cx="6631828" cy="3670039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C6346DA-2CE4-2A42-892B-8F63581E4FA0}"/>
              </a:ext>
            </a:extLst>
          </p:cNvPr>
          <p:cNvSpPr/>
          <p:nvPr userDrawn="1"/>
        </p:nvSpPr>
        <p:spPr>
          <a:xfrm>
            <a:off x="7008114" y="1367025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A515799-026F-CC4A-9791-A1318E8C212E}"/>
              </a:ext>
            </a:extLst>
          </p:cNvPr>
          <p:cNvSpPr/>
          <p:nvPr userDrawn="1"/>
        </p:nvSpPr>
        <p:spPr>
          <a:xfrm>
            <a:off x="7008114" y="3632052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EE70D7CC-2245-E34B-958B-10D0312F7FD9}"/>
              </a:ext>
            </a:extLst>
          </p:cNvPr>
          <p:cNvSpPr/>
          <p:nvPr userDrawn="1"/>
        </p:nvSpPr>
        <p:spPr>
          <a:xfrm>
            <a:off x="9265641" y="1379063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27F63C6-A5E5-FC4F-BBA7-4C71B284F32C}"/>
              </a:ext>
            </a:extLst>
          </p:cNvPr>
          <p:cNvSpPr/>
          <p:nvPr userDrawn="1"/>
        </p:nvSpPr>
        <p:spPr>
          <a:xfrm>
            <a:off x="9281530" y="363205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Pladsholder til tekst 31">
            <a:extLst>
              <a:ext uri="{FF2B5EF4-FFF2-40B4-BE49-F238E27FC236}">
                <a16:creationId xmlns:a16="http://schemas.microsoft.com/office/drawing/2014/main" id="{C394F2F8-3607-F44D-879D-3F2A3C1FD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82750"/>
            <a:ext cx="6042470" cy="81639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70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ktangel 28">
            <a:extLst>
              <a:ext uri="{FF2B5EF4-FFF2-40B4-BE49-F238E27FC236}">
                <a16:creationId xmlns:a16="http://schemas.microsoft.com/office/drawing/2014/main" id="{B784A695-F86F-E04F-B11F-06D6169C2BD3}"/>
              </a:ext>
            </a:extLst>
          </p:cNvPr>
          <p:cNvSpPr/>
          <p:nvPr userDrawn="1"/>
        </p:nvSpPr>
        <p:spPr>
          <a:xfrm>
            <a:off x="5579085" y="1943100"/>
            <a:ext cx="6070600" cy="3561878"/>
          </a:xfrm>
          <a:prstGeom prst="rect">
            <a:avLst/>
          </a:prstGeom>
          <a:gradFill flip="none" rotWithShape="1">
            <a:gsLst>
              <a:gs pos="23000">
                <a:schemeClr val="accent1"/>
              </a:gs>
              <a:gs pos="99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938714F-6576-394C-9943-2F9ADC9E24B6}"/>
              </a:ext>
            </a:extLst>
          </p:cNvPr>
          <p:cNvSpPr/>
          <p:nvPr userDrawn="1"/>
        </p:nvSpPr>
        <p:spPr>
          <a:xfrm>
            <a:off x="838200" y="983243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15B687-7EE8-8F4D-9794-1A9D91B7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126"/>
            <a:ext cx="10515600" cy="51709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32" name="Pladsholder til tekst 31">
            <a:extLst>
              <a:ext uri="{FF2B5EF4-FFF2-40B4-BE49-F238E27FC236}">
                <a16:creationId xmlns:a16="http://schemas.microsoft.com/office/drawing/2014/main" id="{C394F2F8-3607-F44D-879D-3F2A3C1FD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82750"/>
            <a:ext cx="4315691" cy="356187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pic>
        <p:nvPicPr>
          <p:cNvPr id="28" name="Billede 27" descr="Et billede, der indeholder monitor, skærm, computer, sidder&#10;&#10;Automatisk genereret beskrivelse">
            <a:extLst>
              <a:ext uri="{FF2B5EF4-FFF2-40B4-BE49-F238E27FC236}">
                <a16:creationId xmlns:a16="http://schemas.microsoft.com/office/drawing/2014/main" id="{3C82505B-B8B0-AA42-AB6A-89ABEDD76F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6"/>
          <a:stretch/>
        </p:blipFill>
        <p:spPr>
          <a:xfrm>
            <a:off x="4780342" y="1613372"/>
            <a:ext cx="6631828" cy="506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80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Et billede, der indeholder monitor, skærm, computer, sidder&#10;&#10;Automatisk genereret beskrivelse">
            <a:extLst>
              <a:ext uri="{FF2B5EF4-FFF2-40B4-BE49-F238E27FC236}">
                <a16:creationId xmlns:a16="http://schemas.microsoft.com/office/drawing/2014/main" id="{D411EC04-9CFD-3849-AED9-A6ADCEFFF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6"/>
          <a:stretch/>
        </p:blipFill>
        <p:spPr>
          <a:xfrm>
            <a:off x="-205127" y="1560080"/>
            <a:ext cx="11558926" cy="5297919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F938714F-6576-394C-9943-2F9ADC9E24B6}"/>
              </a:ext>
            </a:extLst>
          </p:cNvPr>
          <p:cNvSpPr/>
          <p:nvPr userDrawn="1"/>
        </p:nvSpPr>
        <p:spPr>
          <a:xfrm>
            <a:off x="838200" y="983243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15B687-7EE8-8F4D-9794-1A9D91B7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0126"/>
            <a:ext cx="10515600" cy="51709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02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808434A6-8AEA-864F-BB4F-FA3296EEAE94}"/>
              </a:ext>
            </a:extLst>
          </p:cNvPr>
          <p:cNvSpPr/>
          <p:nvPr userDrawn="1"/>
        </p:nvSpPr>
        <p:spPr>
          <a:xfrm>
            <a:off x="4639389" y="1546860"/>
            <a:ext cx="2958239" cy="3444240"/>
          </a:xfrm>
          <a:prstGeom prst="rect">
            <a:avLst/>
          </a:prstGeom>
          <a:gradFill flip="none" rotWithShape="1">
            <a:gsLst>
              <a:gs pos="23000">
                <a:schemeClr val="accent1"/>
              </a:gs>
              <a:gs pos="99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BA338E0-6436-FF43-AD96-8852229816C8}"/>
              </a:ext>
            </a:extLst>
          </p:cNvPr>
          <p:cNvSpPr/>
          <p:nvPr userDrawn="1"/>
        </p:nvSpPr>
        <p:spPr>
          <a:xfrm>
            <a:off x="3661554" y="2190713"/>
            <a:ext cx="2958239" cy="2165651"/>
          </a:xfrm>
          <a:prstGeom prst="rect">
            <a:avLst/>
          </a:prstGeom>
          <a:gradFill flip="none" rotWithShape="1">
            <a:gsLst>
              <a:gs pos="2300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95167A6-C87A-F842-9177-DF951019D974}"/>
              </a:ext>
            </a:extLst>
          </p:cNvPr>
          <p:cNvSpPr/>
          <p:nvPr userDrawn="1"/>
        </p:nvSpPr>
        <p:spPr>
          <a:xfrm>
            <a:off x="4002671" y="2669637"/>
            <a:ext cx="1153242" cy="913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9A55BCF-B15A-FB4C-90F7-4FDD1E2D0CE9}"/>
              </a:ext>
            </a:extLst>
          </p:cNvPr>
          <p:cNvSpPr txBox="1"/>
          <p:nvPr userDrawn="1"/>
        </p:nvSpPr>
        <p:spPr>
          <a:xfrm>
            <a:off x="4055663" y="2587795"/>
            <a:ext cx="2782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4353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962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43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>
            <a:extLst>
              <a:ext uri="{FF2B5EF4-FFF2-40B4-BE49-F238E27FC236}">
                <a16:creationId xmlns:a16="http://schemas.microsoft.com/office/drawing/2014/main" id="{54723B10-F922-3448-BDFF-3F51A509BAD7}"/>
              </a:ext>
            </a:extLst>
          </p:cNvPr>
          <p:cNvSpPr txBox="1"/>
          <p:nvPr userDrawn="1"/>
        </p:nvSpPr>
        <p:spPr>
          <a:xfrm>
            <a:off x="748749" y="7577512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F5789A8-1C96-5745-B5AE-DC76B9D111B2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2176511-A592-BF4B-9B5B-F815DE0D2F59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8636C37-B0D2-FA40-8774-DD5C82811F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808434A6-8AEA-864F-BB4F-FA3296EEAE94}"/>
              </a:ext>
            </a:extLst>
          </p:cNvPr>
          <p:cNvSpPr/>
          <p:nvPr userDrawn="1"/>
        </p:nvSpPr>
        <p:spPr>
          <a:xfrm>
            <a:off x="4137949" y="1145895"/>
            <a:ext cx="6106352" cy="4193964"/>
          </a:xfrm>
          <a:prstGeom prst="rect">
            <a:avLst/>
          </a:prstGeom>
          <a:gradFill flip="none" rotWithShape="1">
            <a:gsLst>
              <a:gs pos="23000">
                <a:schemeClr val="accent1"/>
              </a:gs>
              <a:gs pos="99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2A007627-8C76-8248-BC8C-0484ADD2E328}"/>
              </a:ext>
            </a:extLst>
          </p:cNvPr>
          <p:cNvSpPr/>
          <p:nvPr userDrawn="1"/>
        </p:nvSpPr>
        <p:spPr>
          <a:xfrm>
            <a:off x="1851949" y="1412111"/>
            <a:ext cx="8147325" cy="36699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ABA338E0-6436-FF43-AD96-8852229816C8}"/>
              </a:ext>
            </a:extLst>
          </p:cNvPr>
          <p:cNvSpPr/>
          <p:nvPr userDrawn="1"/>
        </p:nvSpPr>
        <p:spPr>
          <a:xfrm>
            <a:off x="2251643" y="2190713"/>
            <a:ext cx="3188458" cy="2165651"/>
          </a:xfrm>
          <a:prstGeom prst="rect">
            <a:avLst/>
          </a:prstGeom>
          <a:gradFill flip="none" rotWithShape="1">
            <a:gsLst>
              <a:gs pos="2300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95167A6-C87A-F842-9177-DF951019D974}"/>
              </a:ext>
            </a:extLst>
          </p:cNvPr>
          <p:cNvSpPr/>
          <p:nvPr userDrawn="1"/>
        </p:nvSpPr>
        <p:spPr>
          <a:xfrm>
            <a:off x="2427228" y="2669637"/>
            <a:ext cx="1153242" cy="913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9A55BCF-B15A-FB4C-90F7-4FDD1E2D0CE9}"/>
              </a:ext>
            </a:extLst>
          </p:cNvPr>
          <p:cNvSpPr txBox="1"/>
          <p:nvPr userDrawn="1"/>
        </p:nvSpPr>
        <p:spPr>
          <a:xfrm>
            <a:off x="2426566" y="2592303"/>
            <a:ext cx="278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WELCOME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6EA43725-AA19-204B-BFE7-854E89A47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024" y="2190714"/>
            <a:ext cx="4049837" cy="57024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10" name="Pladsholder til indhold 9">
            <a:extLst>
              <a:ext uri="{FF2B5EF4-FFF2-40B4-BE49-F238E27FC236}">
                <a16:creationId xmlns:a16="http://schemas.microsoft.com/office/drawing/2014/main" id="{71E78426-6E70-A742-916A-CDB44267C08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14988" y="2881313"/>
            <a:ext cx="4095750" cy="1474787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6320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16C3BC58-DEC1-0040-B136-63263E07699A}"/>
              </a:ext>
            </a:extLst>
          </p:cNvPr>
          <p:cNvSpPr/>
          <p:nvPr userDrawn="1"/>
        </p:nvSpPr>
        <p:spPr>
          <a:xfrm>
            <a:off x="4850245" y="1647939"/>
            <a:ext cx="6694055" cy="3251200"/>
          </a:xfrm>
          <a:prstGeom prst="rect">
            <a:avLst/>
          </a:prstGeom>
          <a:gradFill flip="none" rotWithShape="1">
            <a:gsLst>
              <a:gs pos="23000">
                <a:schemeClr val="accent1"/>
              </a:gs>
              <a:gs pos="99000">
                <a:schemeClr val="tx2"/>
              </a:gs>
            </a:gsLst>
            <a:lin ang="16200000" scaled="1"/>
            <a:tileRect/>
          </a:gra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9E7C660-ECFD-3946-9361-3A0E6C7430E3}"/>
              </a:ext>
            </a:extLst>
          </p:cNvPr>
          <p:cNvSpPr/>
          <p:nvPr userDrawn="1"/>
        </p:nvSpPr>
        <p:spPr>
          <a:xfrm>
            <a:off x="370544" y="643020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97A00BC-1C80-A14D-8045-BC3F37750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0544" y="1408414"/>
            <a:ext cx="3630723" cy="320720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F80DF18A-BE54-9B4C-8859-2B9DF1D1EAF5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96859" y="1224314"/>
            <a:ext cx="6149851" cy="4098449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B4B5E801-1F70-D34C-9D87-FCE6CB7F473F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143BFB7A-338B-904B-87B1-6D0DE43AEE66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Billede 1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C379B58-E326-0146-B072-1CFF186909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3736D38B-AAA3-2343-976B-45F329C08857}"/>
              </a:ext>
            </a:extLst>
          </p:cNvPr>
          <p:cNvSpPr txBox="1"/>
          <p:nvPr userDrawn="1"/>
        </p:nvSpPr>
        <p:spPr>
          <a:xfrm>
            <a:off x="370544" y="643020"/>
            <a:ext cx="3630723" cy="41549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r>
              <a:rPr lang="da-DK" sz="2400" b="1" i="0">
                <a:latin typeface="Arial Black" panose="020B0604020202020204" pitchFamily="34" charset="0"/>
                <a:cs typeface="Arial Black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1641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lede 24">
            <a:extLst>
              <a:ext uri="{FF2B5EF4-FFF2-40B4-BE49-F238E27FC236}">
                <a16:creationId xmlns:a16="http://schemas.microsoft.com/office/drawing/2014/main" id="{2AE37777-0CA1-2541-A91E-C2C068170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6120007" cy="6768000"/>
          </a:xfrm>
          <a:prstGeom prst="rect">
            <a:avLst/>
          </a:prstGeom>
          <a:noFill/>
        </p:spPr>
      </p:pic>
      <p:sp>
        <p:nvSpPr>
          <p:cNvPr id="35" name="Rektangel 34">
            <a:extLst>
              <a:ext uri="{FF2B5EF4-FFF2-40B4-BE49-F238E27FC236}">
                <a16:creationId xmlns:a16="http://schemas.microsoft.com/office/drawing/2014/main" id="{904C0834-541F-EC43-B51D-F8F9D62477E8}"/>
              </a:ext>
            </a:extLst>
          </p:cNvPr>
          <p:cNvSpPr/>
          <p:nvPr userDrawn="1"/>
        </p:nvSpPr>
        <p:spPr>
          <a:xfrm>
            <a:off x="6440725" y="981106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97A00BC-1C80-A14D-8045-BC3F37750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0725" y="1815341"/>
            <a:ext cx="4943024" cy="21592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5732BDEE-5EFE-524E-BF1D-985DEAE9332A}"/>
              </a:ext>
            </a:extLst>
          </p:cNvPr>
          <p:cNvSpPr txBox="1"/>
          <p:nvPr userDrawn="1"/>
        </p:nvSpPr>
        <p:spPr>
          <a:xfrm>
            <a:off x="433097" y="7371519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A299E61-FDE8-AC45-8A17-4EFCA79CDBB4}"/>
              </a:ext>
            </a:extLst>
          </p:cNvPr>
          <p:cNvSpPr/>
          <p:nvPr userDrawn="1"/>
        </p:nvSpPr>
        <p:spPr>
          <a:xfrm>
            <a:off x="872455" y="96746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C1DEB8D-F06E-CA42-B70F-1D24EC8496AF}"/>
              </a:ext>
            </a:extLst>
          </p:cNvPr>
          <p:cNvSpPr/>
          <p:nvPr userDrawn="1"/>
        </p:nvSpPr>
        <p:spPr>
          <a:xfrm>
            <a:off x="872455" y="3232489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1F16E0EA-1B06-314C-8E8B-034D105F45F4}"/>
              </a:ext>
            </a:extLst>
          </p:cNvPr>
          <p:cNvSpPr/>
          <p:nvPr userDrawn="1"/>
        </p:nvSpPr>
        <p:spPr>
          <a:xfrm>
            <a:off x="3129982" y="979500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160605E-FDA7-9444-AA93-6BD096470863}"/>
              </a:ext>
            </a:extLst>
          </p:cNvPr>
          <p:cNvSpPr/>
          <p:nvPr userDrawn="1"/>
        </p:nvSpPr>
        <p:spPr>
          <a:xfrm>
            <a:off x="3145871" y="3232489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7A59F902-8A3E-924E-AFCE-344C32D386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707" y="1282913"/>
            <a:ext cx="939800" cy="939800"/>
          </a:xfrm>
          <a:prstGeom prst="rect">
            <a:avLst/>
          </a:prstGeom>
        </p:spPr>
      </p:pic>
      <p:pic>
        <p:nvPicPr>
          <p:cNvPr id="24" name="Billede 23" descr="Et billede, der indeholder lys&#10;&#10;Automatisk genereret beskrivelse">
            <a:extLst>
              <a:ext uri="{FF2B5EF4-FFF2-40B4-BE49-F238E27FC236}">
                <a16:creationId xmlns:a16="http://schemas.microsoft.com/office/drawing/2014/main" id="{B7D1AE60-E150-7F44-9924-C07E58F827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001" y="1236160"/>
            <a:ext cx="1105263" cy="1105263"/>
          </a:xfrm>
          <a:prstGeom prst="rect">
            <a:avLst/>
          </a:prstGeom>
        </p:spPr>
      </p:pic>
      <p:pic>
        <p:nvPicPr>
          <p:cNvPr id="26" name="Billede 25" descr="Et billede, der indeholder lys&#10;&#10;Automatisk genereret beskrivelse">
            <a:extLst>
              <a:ext uri="{FF2B5EF4-FFF2-40B4-BE49-F238E27FC236}">
                <a16:creationId xmlns:a16="http://schemas.microsoft.com/office/drawing/2014/main" id="{A28BF194-4A3D-0642-889C-82EFB1F5F4C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353" y="3356076"/>
            <a:ext cx="1318337" cy="1318337"/>
          </a:xfrm>
          <a:prstGeom prst="rect">
            <a:avLst/>
          </a:prstGeom>
        </p:spPr>
      </p:pic>
      <p:pic>
        <p:nvPicPr>
          <p:cNvPr id="29" name="Billede 28" descr="Et billede, der indeholder tegning, skjorte&#10;&#10;Automatisk genereret beskrivelse">
            <a:extLst>
              <a:ext uri="{FF2B5EF4-FFF2-40B4-BE49-F238E27FC236}">
                <a16:creationId xmlns:a16="http://schemas.microsoft.com/office/drawing/2014/main" id="{5E0F310E-80FA-604D-A7DB-61E8E9E805C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767" y="3241542"/>
            <a:ext cx="1398230" cy="1398230"/>
          </a:xfrm>
          <a:prstGeom prst="rect">
            <a:avLst/>
          </a:prstGeom>
        </p:spPr>
      </p:pic>
      <p:sp>
        <p:nvSpPr>
          <p:cNvPr id="31" name="Tekstfelt 30">
            <a:extLst>
              <a:ext uri="{FF2B5EF4-FFF2-40B4-BE49-F238E27FC236}">
                <a16:creationId xmlns:a16="http://schemas.microsoft.com/office/drawing/2014/main" id="{799C6B70-5A99-7645-A7EF-773BEAB566A9}"/>
              </a:ext>
            </a:extLst>
          </p:cNvPr>
          <p:cNvSpPr txBox="1"/>
          <p:nvPr userDrawn="1"/>
        </p:nvSpPr>
        <p:spPr>
          <a:xfrm>
            <a:off x="1087312" y="2141980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SaaS</a:t>
            </a:r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0831A7D5-7D22-2643-BB19-C6DBF8EBB4E4}"/>
              </a:ext>
            </a:extLst>
          </p:cNvPr>
          <p:cNvSpPr txBox="1"/>
          <p:nvPr userDrawn="1"/>
        </p:nvSpPr>
        <p:spPr>
          <a:xfrm>
            <a:off x="1087312" y="4455860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International Scalable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B280AC08-EE60-2745-87B6-B1B0F529ADC6}"/>
              </a:ext>
            </a:extLst>
          </p:cNvPr>
          <p:cNvSpPr txBox="1"/>
          <p:nvPr userDrawn="1"/>
        </p:nvSpPr>
        <p:spPr>
          <a:xfrm>
            <a:off x="3334705" y="2161251"/>
            <a:ext cx="1645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Cloud</a:t>
            </a:r>
          </a:p>
        </p:txBody>
      </p:sp>
      <p:sp>
        <p:nvSpPr>
          <p:cNvPr id="34" name="Tekstfelt 33">
            <a:extLst>
              <a:ext uri="{FF2B5EF4-FFF2-40B4-BE49-F238E27FC236}">
                <a16:creationId xmlns:a16="http://schemas.microsoft.com/office/drawing/2014/main" id="{FA447737-39EF-BD43-9BA2-0E529A290B9C}"/>
              </a:ext>
            </a:extLst>
          </p:cNvPr>
          <p:cNvSpPr txBox="1"/>
          <p:nvPr userDrawn="1"/>
        </p:nvSpPr>
        <p:spPr>
          <a:xfrm>
            <a:off x="3334705" y="4469740"/>
            <a:ext cx="164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Recurring Revenue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438BDF6-A48C-8941-B64D-4C4313B80F06}"/>
              </a:ext>
            </a:extLst>
          </p:cNvPr>
          <p:cNvSpPr txBox="1"/>
          <p:nvPr userDrawn="1"/>
        </p:nvSpPr>
        <p:spPr>
          <a:xfrm>
            <a:off x="3486689" y="7625054"/>
            <a:ext cx="5425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err="1">
                <a:solidFill>
                  <a:schemeClr val="tx1"/>
                </a:solidFill>
              </a:rPr>
              <a:t>Cloud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based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consolidation</a:t>
            </a:r>
            <a:r>
              <a:rPr lang="da-DK" sz="1000">
                <a:solidFill>
                  <a:schemeClr val="tx1"/>
                </a:solidFill>
              </a:rPr>
              <a:t> and </a:t>
            </a:r>
            <a:r>
              <a:rPr lang="da-DK" sz="1000" err="1">
                <a:solidFill>
                  <a:schemeClr val="tx1"/>
                </a:solidFill>
              </a:rPr>
              <a:t>financial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reporting</a:t>
            </a:r>
            <a:endParaRPr lang="da-DK" sz="1000">
              <a:solidFill>
                <a:schemeClr val="tx1"/>
              </a:solidFill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81F2FDAA-DA18-D346-A1B8-3650491383F1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81EB0141-933C-DF4F-B693-655E0919675C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8" name="Billede 37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5D8FA0BE-9282-9E43-B223-145C310D4E4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FEFBF00-C4E4-CE48-971A-7BFAED266135}"/>
              </a:ext>
            </a:extLst>
          </p:cNvPr>
          <p:cNvSpPr txBox="1"/>
          <p:nvPr userDrawn="1"/>
        </p:nvSpPr>
        <p:spPr>
          <a:xfrm>
            <a:off x="6440725" y="979500"/>
            <a:ext cx="4943024" cy="41549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r>
              <a:rPr lang="da-DK" sz="2400" b="1" i="0">
                <a:latin typeface="Arial Black" panose="020B0604020202020204" pitchFamily="34" charset="0"/>
                <a:cs typeface="Arial Black" panose="020B0604020202020204" pitchFamily="34" charset="0"/>
              </a:rPr>
              <a:t>ABOUT US</a:t>
            </a:r>
          </a:p>
        </p:txBody>
      </p:sp>
    </p:spTree>
    <p:extLst>
      <p:ext uri="{BB962C8B-B14F-4D97-AF65-F5344CB8AC3E}">
        <p14:creationId xmlns:p14="http://schemas.microsoft.com/office/powerpoint/2010/main" val="1020621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slide (no icons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>
            <a:extLst>
              <a:ext uri="{FF2B5EF4-FFF2-40B4-BE49-F238E27FC236}">
                <a16:creationId xmlns:a16="http://schemas.microsoft.com/office/drawing/2014/main" id="{9E7469F0-12D9-6643-9DE1-8FD0F92B5C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" y="0"/>
            <a:ext cx="6120000" cy="6768000"/>
          </a:xfrm>
          <a:prstGeom prst="rect">
            <a:avLst/>
          </a:prstGeom>
          <a:noFill/>
        </p:spPr>
      </p:pic>
      <p:sp>
        <p:nvSpPr>
          <p:cNvPr id="35" name="Rektangel 34">
            <a:extLst>
              <a:ext uri="{FF2B5EF4-FFF2-40B4-BE49-F238E27FC236}">
                <a16:creationId xmlns:a16="http://schemas.microsoft.com/office/drawing/2014/main" id="{904C0834-541F-EC43-B51D-F8F9D62477E8}"/>
              </a:ext>
            </a:extLst>
          </p:cNvPr>
          <p:cNvSpPr/>
          <p:nvPr userDrawn="1"/>
        </p:nvSpPr>
        <p:spPr>
          <a:xfrm>
            <a:off x="6440725" y="981106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97A00BC-1C80-A14D-8045-BC3F37750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0725" y="1815341"/>
            <a:ext cx="4943024" cy="21592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5732BDEE-5EFE-524E-BF1D-985DEAE9332A}"/>
              </a:ext>
            </a:extLst>
          </p:cNvPr>
          <p:cNvSpPr txBox="1"/>
          <p:nvPr userDrawn="1"/>
        </p:nvSpPr>
        <p:spPr>
          <a:xfrm>
            <a:off x="433097" y="7371519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A299E61-FDE8-AC45-8A17-4EFCA79CDBB4}"/>
              </a:ext>
            </a:extLst>
          </p:cNvPr>
          <p:cNvSpPr/>
          <p:nvPr userDrawn="1"/>
        </p:nvSpPr>
        <p:spPr>
          <a:xfrm>
            <a:off x="872455" y="96746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C1DEB8D-F06E-CA42-B70F-1D24EC8496AF}"/>
              </a:ext>
            </a:extLst>
          </p:cNvPr>
          <p:cNvSpPr/>
          <p:nvPr userDrawn="1"/>
        </p:nvSpPr>
        <p:spPr>
          <a:xfrm>
            <a:off x="872455" y="3232489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1F16E0EA-1B06-314C-8E8B-034D105F45F4}"/>
              </a:ext>
            </a:extLst>
          </p:cNvPr>
          <p:cNvSpPr/>
          <p:nvPr userDrawn="1"/>
        </p:nvSpPr>
        <p:spPr>
          <a:xfrm>
            <a:off x="3129982" y="979500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160605E-FDA7-9444-AA93-6BD096470863}"/>
              </a:ext>
            </a:extLst>
          </p:cNvPr>
          <p:cNvSpPr/>
          <p:nvPr userDrawn="1"/>
        </p:nvSpPr>
        <p:spPr>
          <a:xfrm>
            <a:off x="3145871" y="3232489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438BDF6-A48C-8941-B64D-4C4313B80F06}"/>
              </a:ext>
            </a:extLst>
          </p:cNvPr>
          <p:cNvSpPr txBox="1"/>
          <p:nvPr userDrawn="1"/>
        </p:nvSpPr>
        <p:spPr>
          <a:xfrm>
            <a:off x="3486689" y="7625054"/>
            <a:ext cx="5425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err="1">
                <a:solidFill>
                  <a:schemeClr val="tx1"/>
                </a:solidFill>
              </a:rPr>
              <a:t>Cloud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based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consolidation</a:t>
            </a:r>
            <a:r>
              <a:rPr lang="da-DK" sz="1000">
                <a:solidFill>
                  <a:schemeClr val="tx1"/>
                </a:solidFill>
              </a:rPr>
              <a:t> and </a:t>
            </a:r>
            <a:r>
              <a:rPr lang="da-DK" sz="1000" err="1">
                <a:solidFill>
                  <a:schemeClr val="tx1"/>
                </a:solidFill>
              </a:rPr>
              <a:t>financial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reporting</a:t>
            </a:r>
            <a:endParaRPr lang="da-DK" sz="1000">
              <a:solidFill>
                <a:schemeClr val="tx1"/>
              </a:solidFill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81F2FDAA-DA18-D346-A1B8-3650491383F1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81EB0141-933C-DF4F-B693-655E0919675C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8" name="Billede 37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5D8FA0BE-9282-9E43-B223-145C310D4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FEFBF00-C4E4-CE48-971A-7BFAED266135}"/>
              </a:ext>
            </a:extLst>
          </p:cNvPr>
          <p:cNvSpPr txBox="1"/>
          <p:nvPr userDrawn="1"/>
        </p:nvSpPr>
        <p:spPr>
          <a:xfrm>
            <a:off x="6440725" y="979500"/>
            <a:ext cx="4943024" cy="41549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r>
              <a:rPr lang="da-DK" sz="2400" b="1" i="0">
                <a:latin typeface="Arial Black" panose="020B0604020202020204" pitchFamily="34" charset="0"/>
                <a:cs typeface="Arial Black" panose="020B0604020202020204" pitchFamily="34" charset="0"/>
              </a:rPr>
              <a:t>ABOUT US</a:t>
            </a:r>
          </a:p>
        </p:txBody>
      </p:sp>
    </p:spTree>
    <p:extLst>
      <p:ext uri="{BB962C8B-B14F-4D97-AF65-F5344CB8AC3E}">
        <p14:creationId xmlns:p14="http://schemas.microsoft.com/office/powerpoint/2010/main" val="289795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slide (no icons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lede 16">
            <a:extLst>
              <a:ext uri="{FF2B5EF4-FFF2-40B4-BE49-F238E27FC236}">
                <a16:creationId xmlns:a16="http://schemas.microsoft.com/office/drawing/2014/main" id="{38D0D580-2644-084C-AEE7-0F8C1FEC7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" y="0"/>
            <a:ext cx="6120000" cy="6768000"/>
          </a:xfrm>
          <a:prstGeom prst="rect">
            <a:avLst/>
          </a:prstGeom>
          <a:noFill/>
        </p:spPr>
      </p:pic>
      <p:sp>
        <p:nvSpPr>
          <p:cNvPr id="35" name="Rektangel 34">
            <a:extLst>
              <a:ext uri="{FF2B5EF4-FFF2-40B4-BE49-F238E27FC236}">
                <a16:creationId xmlns:a16="http://schemas.microsoft.com/office/drawing/2014/main" id="{904C0834-541F-EC43-B51D-F8F9D62477E8}"/>
              </a:ext>
            </a:extLst>
          </p:cNvPr>
          <p:cNvSpPr/>
          <p:nvPr userDrawn="1"/>
        </p:nvSpPr>
        <p:spPr>
          <a:xfrm>
            <a:off x="6440725" y="981106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97A00BC-1C80-A14D-8045-BC3F37750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0725" y="1815341"/>
            <a:ext cx="4943024" cy="2159289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5732BDEE-5EFE-524E-BF1D-985DEAE9332A}"/>
              </a:ext>
            </a:extLst>
          </p:cNvPr>
          <p:cNvSpPr txBox="1"/>
          <p:nvPr userDrawn="1"/>
        </p:nvSpPr>
        <p:spPr>
          <a:xfrm>
            <a:off x="433097" y="7371519"/>
            <a:ext cx="5425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>
                <a:solidFill>
                  <a:schemeClr val="accent4"/>
                </a:solidFill>
              </a:rPr>
              <a:t>CLOUD BASED CONSOLIDATION AND FINANCIAL REPORTING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A299E61-FDE8-AC45-8A17-4EFCA79CDBB4}"/>
              </a:ext>
            </a:extLst>
          </p:cNvPr>
          <p:cNvSpPr/>
          <p:nvPr userDrawn="1"/>
        </p:nvSpPr>
        <p:spPr>
          <a:xfrm>
            <a:off x="872455" y="967462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C1DEB8D-F06E-CA42-B70F-1D24EC8496AF}"/>
              </a:ext>
            </a:extLst>
          </p:cNvPr>
          <p:cNvSpPr/>
          <p:nvPr userDrawn="1"/>
        </p:nvSpPr>
        <p:spPr>
          <a:xfrm>
            <a:off x="872455" y="3232489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1F16E0EA-1B06-314C-8E8B-034D105F45F4}"/>
              </a:ext>
            </a:extLst>
          </p:cNvPr>
          <p:cNvSpPr/>
          <p:nvPr userDrawn="1"/>
        </p:nvSpPr>
        <p:spPr>
          <a:xfrm>
            <a:off x="3129982" y="979500"/>
            <a:ext cx="2055303" cy="2055303"/>
          </a:xfrm>
          <a:prstGeom prst="rect">
            <a:avLst/>
          </a:prstGeom>
          <a:gradFill flip="none" rotWithShape="1">
            <a:gsLst>
              <a:gs pos="72000">
                <a:srgbClr val="233B84"/>
              </a:gs>
              <a:gs pos="0">
                <a:schemeClr val="accent1"/>
              </a:gs>
              <a:gs pos="89000">
                <a:schemeClr val="bg1"/>
              </a:gs>
              <a:gs pos="100000">
                <a:schemeClr val="tx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160605E-FDA7-9444-AA93-6BD096470863}"/>
              </a:ext>
            </a:extLst>
          </p:cNvPr>
          <p:cNvSpPr/>
          <p:nvPr userDrawn="1"/>
        </p:nvSpPr>
        <p:spPr>
          <a:xfrm>
            <a:off x="3145871" y="3232489"/>
            <a:ext cx="2055303" cy="2055303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635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438BDF6-A48C-8941-B64D-4C4313B80F06}"/>
              </a:ext>
            </a:extLst>
          </p:cNvPr>
          <p:cNvSpPr txBox="1"/>
          <p:nvPr userDrawn="1"/>
        </p:nvSpPr>
        <p:spPr>
          <a:xfrm>
            <a:off x="3486689" y="7625054"/>
            <a:ext cx="54255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err="1">
                <a:solidFill>
                  <a:schemeClr val="tx1"/>
                </a:solidFill>
              </a:rPr>
              <a:t>Cloud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based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consolidation</a:t>
            </a:r>
            <a:r>
              <a:rPr lang="da-DK" sz="1000">
                <a:solidFill>
                  <a:schemeClr val="tx1"/>
                </a:solidFill>
              </a:rPr>
              <a:t> and </a:t>
            </a:r>
            <a:r>
              <a:rPr lang="da-DK" sz="1000" err="1">
                <a:solidFill>
                  <a:schemeClr val="tx1"/>
                </a:solidFill>
              </a:rPr>
              <a:t>financial</a:t>
            </a:r>
            <a:r>
              <a:rPr lang="da-DK" sz="1000">
                <a:solidFill>
                  <a:schemeClr val="tx1"/>
                </a:solidFill>
              </a:rPr>
              <a:t> </a:t>
            </a:r>
            <a:r>
              <a:rPr lang="da-DK" sz="1000" err="1">
                <a:solidFill>
                  <a:schemeClr val="tx1"/>
                </a:solidFill>
              </a:rPr>
              <a:t>reporting</a:t>
            </a:r>
            <a:endParaRPr lang="da-DK" sz="1000">
              <a:solidFill>
                <a:schemeClr val="tx1"/>
              </a:solidFill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81F2FDAA-DA18-D346-A1B8-3650491383F1}"/>
              </a:ext>
            </a:extLst>
          </p:cNvPr>
          <p:cNvSpPr/>
          <p:nvPr userDrawn="1"/>
        </p:nvSpPr>
        <p:spPr>
          <a:xfrm>
            <a:off x="0" y="6264628"/>
            <a:ext cx="12192000" cy="507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accent1"/>
              </a:solidFill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81EB0141-933C-DF4F-B693-655E0919675C}"/>
              </a:ext>
            </a:extLst>
          </p:cNvPr>
          <p:cNvSpPr/>
          <p:nvPr userDrawn="1"/>
        </p:nvSpPr>
        <p:spPr>
          <a:xfrm>
            <a:off x="0" y="6360070"/>
            <a:ext cx="12192000" cy="507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8" name="Billede 37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5D8FA0BE-9282-9E43-B223-145C310D4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9274" y="6422928"/>
            <a:ext cx="1354526" cy="381588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FEFBF00-C4E4-CE48-971A-7BFAED266135}"/>
              </a:ext>
            </a:extLst>
          </p:cNvPr>
          <p:cNvSpPr txBox="1"/>
          <p:nvPr userDrawn="1"/>
        </p:nvSpPr>
        <p:spPr>
          <a:xfrm>
            <a:off x="6440725" y="979500"/>
            <a:ext cx="4943024" cy="415498"/>
          </a:xfrm>
          <a:prstGeom prst="rect">
            <a:avLst/>
          </a:prstGeom>
          <a:noFill/>
        </p:spPr>
        <p:txBody>
          <a:bodyPr wrap="square" tIns="0" rtlCol="0">
            <a:spAutoFit/>
          </a:bodyPr>
          <a:lstStyle/>
          <a:p>
            <a:endParaRPr lang="da-DK" sz="2400" b="1" i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01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82626EA-CE54-404B-A7C4-ABF175DE49D0}"/>
              </a:ext>
            </a:extLst>
          </p:cNvPr>
          <p:cNvSpPr/>
          <p:nvPr userDrawn="1"/>
        </p:nvSpPr>
        <p:spPr>
          <a:xfrm>
            <a:off x="1524000" y="1122363"/>
            <a:ext cx="1479115" cy="1171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7F0F374-9A22-AB4E-97A2-7DC772E8B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E1F7942-FBE5-AD48-893F-3BBFEDA35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294903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41BEA26-8EEE-BF47-B631-2C9DE31B6CCE}"/>
              </a:ext>
            </a:extLst>
          </p:cNvPr>
          <p:cNvSpPr/>
          <p:nvPr userDrawn="1"/>
        </p:nvSpPr>
        <p:spPr>
          <a:xfrm>
            <a:off x="838200" y="955425"/>
            <a:ext cx="2232171" cy="1682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72EDEC6-E4C8-1740-8436-2718A7BD8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4402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7201D3-09CE-DD44-A105-3798E0E33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335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270893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1A7A0CD-0C93-BE4C-B494-3C625920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111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1C361F2-8B72-124A-9615-A090DAF40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EE16514-C3F8-2341-9FB7-5B23AAA27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E5923-E2DE-C04D-A54E-0A9EA11535A5}" type="datetimeFigureOut">
              <a:rPr lang="da-DK" smtClean="0"/>
              <a:t>22-08-2023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6AA6FB-16D2-D14A-BCFE-0492E32C5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1E01A-42D5-3A44-94BC-79C13881CEE3}" type="slidenum">
              <a:rPr lang="da-DK" smtClean="0"/>
              <a:t>‹#›</a:t>
            </a:fld>
            <a:endParaRPr lang="da-DK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673AA6B-7355-1748-828B-EAFACB828438}"/>
              </a:ext>
            </a:extLst>
          </p:cNvPr>
          <p:cNvSpPr/>
          <p:nvPr userDrawn="1"/>
        </p:nvSpPr>
        <p:spPr>
          <a:xfrm>
            <a:off x="-1049736" y="1706214"/>
            <a:ext cx="427840" cy="427840"/>
          </a:xfrm>
          <a:prstGeom prst="ellipse">
            <a:avLst/>
          </a:prstGeom>
          <a:solidFill>
            <a:srgbClr val="0B0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C3FE52B-2192-6441-B1C9-CF222071428B}"/>
              </a:ext>
            </a:extLst>
          </p:cNvPr>
          <p:cNvSpPr/>
          <p:nvPr userDrawn="1"/>
        </p:nvSpPr>
        <p:spPr>
          <a:xfrm>
            <a:off x="-1049736" y="-160518"/>
            <a:ext cx="427840" cy="427840"/>
          </a:xfrm>
          <a:prstGeom prst="ellipse">
            <a:avLst/>
          </a:prstGeom>
          <a:solidFill>
            <a:srgbClr val="101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659A22F-DBB9-A64F-AD77-662E279033D3}"/>
              </a:ext>
            </a:extLst>
          </p:cNvPr>
          <p:cNvSpPr/>
          <p:nvPr userDrawn="1"/>
        </p:nvSpPr>
        <p:spPr>
          <a:xfrm>
            <a:off x="-1049736" y="2252706"/>
            <a:ext cx="427840" cy="427840"/>
          </a:xfrm>
          <a:prstGeom prst="ellipse">
            <a:avLst/>
          </a:prstGeom>
          <a:solidFill>
            <a:srgbClr val="37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A7FE2A5-935B-2A48-AA18-2D86B941AA9A}"/>
              </a:ext>
            </a:extLst>
          </p:cNvPr>
          <p:cNvSpPr/>
          <p:nvPr userDrawn="1"/>
        </p:nvSpPr>
        <p:spPr>
          <a:xfrm>
            <a:off x="-1049736" y="2802893"/>
            <a:ext cx="427840" cy="427840"/>
          </a:xfrm>
          <a:prstGeom prst="ellipse">
            <a:avLst/>
          </a:prstGeom>
          <a:solidFill>
            <a:srgbClr val="CF2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763E4FE-6A01-364D-8412-C2A6A9D03ECB}"/>
              </a:ext>
            </a:extLst>
          </p:cNvPr>
          <p:cNvSpPr/>
          <p:nvPr userDrawn="1"/>
        </p:nvSpPr>
        <p:spPr>
          <a:xfrm>
            <a:off x="-1049736" y="370878"/>
            <a:ext cx="427840" cy="427840"/>
          </a:xfrm>
          <a:prstGeom prst="ellipse">
            <a:avLst/>
          </a:prstGeom>
          <a:solidFill>
            <a:srgbClr val="70DE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0EB0C32-3CCD-054C-93DD-05A76C9C5972}"/>
              </a:ext>
            </a:extLst>
          </p:cNvPr>
          <p:cNvSpPr/>
          <p:nvPr userDrawn="1"/>
        </p:nvSpPr>
        <p:spPr>
          <a:xfrm>
            <a:off x="-1049736" y="3348860"/>
            <a:ext cx="427840" cy="427840"/>
          </a:xfrm>
          <a:prstGeom prst="ellipse">
            <a:avLst/>
          </a:prstGeom>
          <a:solidFill>
            <a:srgbClr val="F7F4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58E146D-3EE5-B849-AE0A-E787532931C8}"/>
              </a:ext>
            </a:extLst>
          </p:cNvPr>
          <p:cNvSpPr/>
          <p:nvPr userDrawn="1"/>
        </p:nvSpPr>
        <p:spPr>
          <a:xfrm>
            <a:off x="-1049736" y="6349419"/>
            <a:ext cx="427840" cy="427840"/>
          </a:xfrm>
          <a:prstGeom prst="ellipse">
            <a:avLst/>
          </a:prstGeom>
          <a:solidFill>
            <a:srgbClr val="FFFFFF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FBBA61A-956D-FF42-8616-AA331112DE00}"/>
              </a:ext>
            </a:extLst>
          </p:cNvPr>
          <p:cNvSpPr/>
          <p:nvPr userDrawn="1"/>
        </p:nvSpPr>
        <p:spPr>
          <a:xfrm>
            <a:off x="-1049736" y="6880815"/>
            <a:ext cx="427840" cy="42784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9C9225A5-F7BE-2E47-B0FD-458F986EE3DA}"/>
              </a:ext>
            </a:extLst>
          </p:cNvPr>
          <p:cNvSpPr txBox="1"/>
          <p:nvPr userDrawn="1"/>
        </p:nvSpPr>
        <p:spPr>
          <a:xfrm>
            <a:off x="-1368520" y="-524561"/>
            <a:ext cx="1065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/>
              <a:t>Prime </a:t>
            </a:r>
            <a:r>
              <a:rPr lang="da-DK" sz="1000" err="1"/>
              <a:t>Colors</a:t>
            </a:r>
            <a:endParaRPr lang="da-DK" sz="1000"/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E210AD4A-651B-5348-B8E5-B10B2E367D62}"/>
              </a:ext>
            </a:extLst>
          </p:cNvPr>
          <p:cNvSpPr txBox="1"/>
          <p:nvPr userDrawn="1"/>
        </p:nvSpPr>
        <p:spPr>
          <a:xfrm>
            <a:off x="-1452408" y="1313335"/>
            <a:ext cx="1233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err="1"/>
              <a:t>Secondary</a:t>
            </a:r>
            <a:r>
              <a:rPr lang="da-DK" sz="1000"/>
              <a:t> </a:t>
            </a:r>
            <a:r>
              <a:rPr lang="da-DK" sz="1000" err="1"/>
              <a:t>Colors</a:t>
            </a:r>
            <a:endParaRPr lang="da-DK" sz="100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C525E3D8-4F7C-D142-961D-6659760C7918}"/>
              </a:ext>
            </a:extLst>
          </p:cNvPr>
          <p:cNvSpPr txBox="1"/>
          <p:nvPr userDrawn="1"/>
        </p:nvSpPr>
        <p:spPr>
          <a:xfrm>
            <a:off x="-1410464" y="5968314"/>
            <a:ext cx="1233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err="1"/>
              <a:t>Neutrals</a:t>
            </a:r>
            <a:r>
              <a:rPr lang="da-DK" sz="1000"/>
              <a:t> (</a:t>
            </a:r>
            <a:r>
              <a:rPr lang="da-DK" sz="1000" err="1"/>
              <a:t>ink</a:t>
            </a:r>
            <a:r>
              <a:rPr lang="da-DK" sz="1000"/>
              <a:t>)</a:t>
            </a:r>
          </a:p>
        </p:txBody>
      </p:sp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48F36550-E5B5-DD4B-AC1D-255C265CF320}"/>
              </a:ext>
            </a:extLst>
          </p:cNvPr>
          <p:cNvCxnSpPr/>
          <p:nvPr userDrawn="1"/>
        </p:nvCxnSpPr>
        <p:spPr>
          <a:xfrm>
            <a:off x="-1410463" y="-278340"/>
            <a:ext cx="12331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forbindelse 26">
            <a:extLst>
              <a:ext uri="{FF2B5EF4-FFF2-40B4-BE49-F238E27FC236}">
                <a16:creationId xmlns:a16="http://schemas.microsoft.com/office/drawing/2014/main" id="{C8624516-FB98-DD49-9AC6-1BEC85F9FBBB}"/>
              </a:ext>
            </a:extLst>
          </p:cNvPr>
          <p:cNvCxnSpPr/>
          <p:nvPr userDrawn="1"/>
        </p:nvCxnSpPr>
        <p:spPr>
          <a:xfrm>
            <a:off x="-1410463" y="1584016"/>
            <a:ext cx="12331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7">
            <a:extLst>
              <a:ext uri="{FF2B5EF4-FFF2-40B4-BE49-F238E27FC236}">
                <a16:creationId xmlns:a16="http://schemas.microsoft.com/office/drawing/2014/main" id="{7CCD6E75-5987-1343-9411-613733CDB254}"/>
              </a:ext>
            </a:extLst>
          </p:cNvPr>
          <p:cNvCxnSpPr/>
          <p:nvPr userDrawn="1"/>
        </p:nvCxnSpPr>
        <p:spPr>
          <a:xfrm>
            <a:off x="-1410463" y="6245862"/>
            <a:ext cx="12331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felt 28">
            <a:extLst>
              <a:ext uri="{FF2B5EF4-FFF2-40B4-BE49-F238E27FC236}">
                <a16:creationId xmlns:a16="http://schemas.microsoft.com/office/drawing/2014/main" id="{A4D03723-CD77-7543-B61B-6CE072B6144C}"/>
              </a:ext>
            </a:extLst>
          </p:cNvPr>
          <p:cNvSpPr txBox="1"/>
          <p:nvPr userDrawn="1"/>
        </p:nvSpPr>
        <p:spPr>
          <a:xfrm>
            <a:off x="-2031895" y="-84210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#10137E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038B4A02-B1B1-204A-8157-BDE524A85085}"/>
              </a:ext>
            </a:extLst>
          </p:cNvPr>
          <p:cNvSpPr txBox="1"/>
          <p:nvPr userDrawn="1"/>
        </p:nvSpPr>
        <p:spPr>
          <a:xfrm>
            <a:off x="-2031895" y="452121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#70DE9C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B95A2AC9-2229-A34E-8375-A2C4D562F573}"/>
              </a:ext>
            </a:extLst>
          </p:cNvPr>
          <p:cNvSpPr txBox="1"/>
          <p:nvPr userDrawn="1"/>
        </p:nvSpPr>
        <p:spPr>
          <a:xfrm>
            <a:off x="-2031895" y="1788552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#0B0E63</a:t>
            </a:r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7CC96D3A-6D70-8C45-BFF2-246428BEB6C2}"/>
              </a:ext>
            </a:extLst>
          </p:cNvPr>
          <p:cNvSpPr txBox="1"/>
          <p:nvPr userDrawn="1"/>
        </p:nvSpPr>
        <p:spPr>
          <a:xfrm>
            <a:off x="-2031895" y="2324882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#374899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B7EE8A94-A284-FA42-BCD9-847D3BF56710}"/>
              </a:ext>
            </a:extLst>
          </p:cNvPr>
          <p:cNvSpPr txBox="1"/>
          <p:nvPr userDrawn="1"/>
        </p:nvSpPr>
        <p:spPr>
          <a:xfrm>
            <a:off x="-2031895" y="2896382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#CF2F5B</a:t>
            </a:r>
          </a:p>
        </p:txBody>
      </p:sp>
      <p:sp>
        <p:nvSpPr>
          <p:cNvPr id="34" name="Tekstfelt 33">
            <a:extLst>
              <a:ext uri="{FF2B5EF4-FFF2-40B4-BE49-F238E27FC236}">
                <a16:creationId xmlns:a16="http://schemas.microsoft.com/office/drawing/2014/main" id="{4A1D24A8-211D-CE43-B428-287C22724366}"/>
              </a:ext>
            </a:extLst>
          </p:cNvPr>
          <p:cNvSpPr txBox="1"/>
          <p:nvPr userDrawn="1"/>
        </p:nvSpPr>
        <p:spPr>
          <a:xfrm>
            <a:off x="-2031895" y="3459090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#F7F4F3</a:t>
            </a: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32FAF295-756B-294D-9E27-AB1753F25919}"/>
              </a:ext>
            </a:extLst>
          </p:cNvPr>
          <p:cNvSpPr txBox="1"/>
          <p:nvPr userDrawn="1"/>
        </p:nvSpPr>
        <p:spPr>
          <a:xfrm>
            <a:off x="-2031895" y="6433660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#FFFFFF</a:t>
            </a:r>
          </a:p>
        </p:txBody>
      </p:sp>
      <p:sp>
        <p:nvSpPr>
          <p:cNvPr id="36" name="Tekstfelt 35">
            <a:extLst>
              <a:ext uri="{FF2B5EF4-FFF2-40B4-BE49-F238E27FC236}">
                <a16:creationId xmlns:a16="http://schemas.microsoft.com/office/drawing/2014/main" id="{EBE738D7-93E4-3941-8136-EDF78294F5BC}"/>
              </a:ext>
            </a:extLst>
          </p:cNvPr>
          <p:cNvSpPr txBox="1"/>
          <p:nvPr userDrawn="1"/>
        </p:nvSpPr>
        <p:spPr>
          <a:xfrm>
            <a:off x="-2031895" y="7013952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#292929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0A76F37-6396-D945-B677-D9985C9EBF78}"/>
              </a:ext>
            </a:extLst>
          </p:cNvPr>
          <p:cNvSpPr/>
          <p:nvPr userDrawn="1"/>
        </p:nvSpPr>
        <p:spPr>
          <a:xfrm>
            <a:off x="-1049736" y="4317609"/>
            <a:ext cx="427840" cy="427840"/>
          </a:xfrm>
          <a:prstGeom prst="ellipse">
            <a:avLst/>
          </a:prstGeom>
          <a:solidFill>
            <a:srgbClr val="EFCB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977A5FA0-AB23-394F-9ECA-D90935772DDB}"/>
              </a:ext>
            </a:extLst>
          </p:cNvPr>
          <p:cNvSpPr/>
          <p:nvPr userDrawn="1"/>
        </p:nvSpPr>
        <p:spPr>
          <a:xfrm>
            <a:off x="-1049736" y="4864101"/>
            <a:ext cx="427840" cy="427840"/>
          </a:xfrm>
          <a:prstGeom prst="ellipse">
            <a:avLst/>
          </a:prstGeom>
          <a:solidFill>
            <a:srgbClr val="ADB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8F96A40E-0FB6-EE45-98B1-7C43FB55B668}"/>
              </a:ext>
            </a:extLst>
          </p:cNvPr>
          <p:cNvSpPr/>
          <p:nvPr userDrawn="1"/>
        </p:nvSpPr>
        <p:spPr>
          <a:xfrm>
            <a:off x="-1049736" y="5414288"/>
            <a:ext cx="427840" cy="427840"/>
          </a:xfrm>
          <a:prstGeom prst="ellipse">
            <a:avLst/>
          </a:prstGeom>
          <a:solidFill>
            <a:srgbClr val="836C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Tekstfelt 39">
            <a:extLst>
              <a:ext uri="{FF2B5EF4-FFF2-40B4-BE49-F238E27FC236}">
                <a16:creationId xmlns:a16="http://schemas.microsoft.com/office/drawing/2014/main" id="{8687DD2D-2309-7740-8213-5126D399F417}"/>
              </a:ext>
            </a:extLst>
          </p:cNvPr>
          <p:cNvSpPr txBox="1"/>
          <p:nvPr userDrawn="1"/>
        </p:nvSpPr>
        <p:spPr>
          <a:xfrm>
            <a:off x="-1452408" y="3924730"/>
            <a:ext cx="1233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err="1"/>
              <a:t>Tertiary</a:t>
            </a:r>
            <a:r>
              <a:rPr lang="da-DK" sz="1000"/>
              <a:t> </a:t>
            </a:r>
            <a:r>
              <a:rPr lang="da-DK" sz="1000" err="1"/>
              <a:t>Colors</a:t>
            </a:r>
            <a:endParaRPr lang="da-DK" sz="1000"/>
          </a:p>
        </p:txBody>
      </p:sp>
      <p:cxnSp>
        <p:nvCxnSpPr>
          <p:cNvPr id="41" name="Lige forbindelse 40">
            <a:extLst>
              <a:ext uri="{FF2B5EF4-FFF2-40B4-BE49-F238E27FC236}">
                <a16:creationId xmlns:a16="http://schemas.microsoft.com/office/drawing/2014/main" id="{8585FF68-1009-1440-9D65-68EDBF073A89}"/>
              </a:ext>
            </a:extLst>
          </p:cNvPr>
          <p:cNvCxnSpPr/>
          <p:nvPr userDrawn="1"/>
        </p:nvCxnSpPr>
        <p:spPr>
          <a:xfrm>
            <a:off x="-1410463" y="4195411"/>
            <a:ext cx="12331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kstfelt 41">
            <a:extLst>
              <a:ext uri="{FF2B5EF4-FFF2-40B4-BE49-F238E27FC236}">
                <a16:creationId xmlns:a16="http://schemas.microsoft.com/office/drawing/2014/main" id="{058918EE-4E2A-A143-8C40-D18DD5ED30B0}"/>
              </a:ext>
            </a:extLst>
          </p:cNvPr>
          <p:cNvSpPr txBox="1"/>
          <p:nvPr userDrawn="1"/>
        </p:nvSpPr>
        <p:spPr>
          <a:xfrm>
            <a:off x="-2031895" y="4399947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#EFCB68</a:t>
            </a:r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6647230B-89C2-C04D-B770-69EC6FF76508}"/>
              </a:ext>
            </a:extLst>
          </p:cNvPr>
          <p:cNvSpPr txBox="1"/>
          <p:nvPr userDrawn="1"/>
        </p:nvSpPr>
        <p:spPr>
          <a:xfrm>
            <a:off x="-2031895" y="4936277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#ADBFC6</a:t>
            </a:r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FB42A58-A9A1-E14E-BE19-7454F80AAA09}"/>
              </a:ext>
            </a:extLst>
          </p:cNvPr>
          <p:cNvSpPr txBox="1"/>
          <p:nvPr userDrawn="1"/>
        </p:nvSpPr>
        <p:spPr>
          <a:xfrm>
            <a:off x="-2031895" y="5507777"/>
            <a:ext cx="835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/>
              <a:t>#836C48</a:t>
            </a:r>
          </a:p>
        </p:txBody>
      </p:sp>
    </p:spTree>
    <p:extLst>
      <p:ext uri="{BB962C8B-B14F-4D97-AF65-F5344CB8AC3E}">
        <p14:creationId xmlns:p14="http://schemas.microsoft.com/office/powerpoint/2010/main" val="209533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6" r:id="rId2"/>
    <p:sldLayoutId id="2147483681" r:id="rId3"/>
    <p:sldLayoutId id="2147483660" r:id="rId4"/>
    <p:sldLayoutId id="2147483661" r:id="rId5"/>
    <p:sldLayoutId id="2147483676" r:id="rId6"/>
    <p:sldLayoutId id="2147483683" r:id="rId7"/>
    <p:sldLayoutId id="2147483649" r:id="rId8"/>
    <p:sldLayoutId id="2147483651" r:id="rId9"/>
    <p:sldLayoutId id="2147483669" r:id="rId10"/>
    <p:sldLayoutId id="2147483656" r:id="rId11"/>
    <p:sldLayoutId id="2147483685" r:id="rId12"/>
    <p:sldLayoutId id="2147483650" r:id="rId13"/>
    <p:sldLayoutId id="2147483684" r:id="rId14"/>
    <p:sldLayoutId id="2147483652" r:id="rId15"/>
    <p:sldLayoutId id="2147483670" r:id="rId16"/>
    <p:sldLayoutId id="2147483677" r:id="rId17"/>
    <p:sldLayoutId id="2147483668" r:id="rId18"/>
    <p:sldLayoutId id="2147483678" r:id="rId19"/>
    <p:sldLayoutId id="2147483664" r:id="rId20"/>
    <p:sldLayoutId id="2147483671" r:id="rId21"/>
    <p:sldLayoutId id="2147483680" r:id="rId22"/>
    <p:sldLayoutId id="2147483672" r:id="rId23"/>
    <p:sldLayoutId id="2147483673" r:id="rId24"/>
    <p:sldLayoutId id="2147483674" r:id="rId25"/>
    <p:sldLayoutId id="2147483675" r:id="rId26"/>
    <p:sldLayoutId id="214748367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AD37E0-8E48-99FA-4CB1-0A264E7C4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a-DK" dirty="0"/>
            </a:br>
            <a:endParaRPr lang="da-DK" dirty="0"/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BFAA03DC-BB66-7846-0EFC-43F05B4507FB}"/>
              </a:ext>
            </a:extLst>
          </p:cNvPr>
          <p:cNvSpPr txBox="1">
            <a:spLocks/>
          </p:cNvSpPr>
          <p:nvPr/>
        </p:nvSpPr>
        <p:spPr>
          <a:xfrm>
            <a:off x="5693922" y="2599561"/>
            <a:ext cx="6141397" cy="210994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accent4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DK" dirty="0"/>
              <a:t>Webinar: New </a:t>
            </a:r>
            <a:r>
              <a:rPr lang="en-DK" dirty="0" err="1"/>
              <a:t>Konnect</a:t>
            </a:r>
            <a:endParaRPr lang="en-DK" dirty="0"/>
          </a:p>
          <a:p>
            <a:endParaRPr lang="en-DK" dirty="0"/>
          </a:p>
          <a:p>
            <a:r>
              <a:rPr lang="en-DK" sz="2800" dirty="0"/>
              <a:t>22 </a:t>
            </a:r>
            <a:r>
              <a:rPr lang="da-DK" sz="2800" dirty="0"/>
              <a:t>August</a:t>
            </a:r>
            <a:r>
              <a:rPr lang="en-DK" sz="2800" dirty="0"/>
              <a:t> 2023</a:t>
            </a:r>
          </a:p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527143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FB207CE-9DEB-D558-E0C3-3CEF767C9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999" y="1800000"/>
            <a:ext cx="7662975" cy="209106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2400"/>
              </a:spcBef>
            </a:pPr>
            <a:r>
              <a:rPr lang="en-DK" dirty="0"/>
              <a:t>Introduction to the new </a:t>
            </a:r>
            <a:r>
              <a:rPr lang="en-DK" dirty="0" err="1"/>
              <a:t>Konnect</a:t>
            </a:r>
            <a:endParaRPr lang="en-DK" dirty="0"/>
          </a:p>
          <a:p>
            <a:pPr>
              <a:spcBef>
                <a:spcPts val="2400"/>
              </a:spcBef>
            </a:pPr>
            <a:r>
              <a:rPr lang="en-DK" dirty="0"/>
              <a:t>The new </a:t>
            </a:r>
            <a:r>
              <a:rPr lang="en-DK" dirty="0" err="1"/>
              <a:t>Konnect</a:t>
            </a:r>
            <a:r>
              <a:rPr lang="en-DK" dirty="0"/>
              <a:t> Framework file</a:t>
            </a:r>
          </a:p>
          <a:p>
            <a:pPr>
              <a:spcBef>
                <a:spcPts val="2400"/>
              </a:spcBef>
            </a:pPr>
            <a:r>
              <a:rPr lang="en-DK" dirty="0"/>
              <a:t>Example of migrating existing reporting to the new </a:t>
            </a:r>
            <a:r>
              <a:rPr lang="en-DK" dirty="0" err="1"/>
              <a:t>Konnect</a:t>
            </a:r>
            <a:endParaRPr lang="en-DK" dirty="0"/>
          </a:p>
          <a:p>
            <a:pPr marL="742950" lvl="1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835C58-35E4-D729-8436-7B99F07E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4877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FB207CE-9DEB-D558-E0C3-3CEF767C9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999" y="1224000"/>
            <a:ext cx="8158275" cy="48600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DK" sz="2000" b="1" dirty="0"/>
              <a:t>The mission: </a:t>
            </a:r>
            <a:r>
              <a:rPr lang="en-DK" sz="2000" dirty="0"/>
              <a:t>To deliver a high performing futureproof API with additional information available as requested by the users</a:t>
            </a:r>
          </a:p>
          <a:p>
            <a:pPr marL="345600" indent="-230400">
              <a:lnSpc>
                <a:spcPct val="120000"/>
              </a:lnSpc>
              <a:spcBef>
                <a:spcPts val="1200"/>
              </a:spcBef>
            </a:pPr>
            <a:r>
              <a:rPr lang="en-DK" sz="2000" b="1" dirty="0"/>
              <a:t>No alternative</a:t>
            </a:r>
            <a:r>
              <a:rPr lang="en-DK" sz="2000" dirty="0"/>
              <a:t> as performance ultimately would have effected everybody</a:t>
            </a:r>
          </a:p>
          <a:p>
            <a:pPr marL="345600" indent="-230400">
              <a:lnSpc>
                <a:spcPct val="120000"/>
              </a:lnSpc>
              <a:spcBef>
                <a:spcPts val="1200"/>
              </a:spcBef>
            </a:pPr>
            <a:r>
              <a:rPr lang="en-DK" sz="2000" b="1" dirty="0"/>
              <a:t>Necessary</a:t>
            </a:r>
            <a:r>
              <a:rPr lang="en-DK" sz="2000" dirty="0"/>
              <a:t> to introduce </a:t>
            </a:r>
            <a:r>
              <a:rPr lang="en-DK" sz="2000" b="1" dirty="0"/>
              <a:t>breaking changes</a:t>
            </a:r>
            <a:r>
              <a:rPr lang="en-DK" sz="2000" dirty="0"/>
              <a:t> so we can’t do a seamless upgrade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DK" sz="2000" b="1" dirty="0"/>
              <a:t>The benefits:</a:t>
            </a:r>
          </a:p>
          <a:p>
            <a:pPr marL="345600">
              <a:lnSpc>
                <a:spcPct val="120000"/>
              </a:lnSpc>
              <a:spcBef>
                <a:spcPts val="1200"/>
              </a:spcBef>
            </a:pPr>
            <a:r>
              <a:rPr lang="en-US" sz="2000" b="1" dirty="0"/>
              <a:t>Improved performance</a:t>
            </a:r>
            <a:r>
              <a:rPr lang="en-US" sz="2000" dirty="0"/>
              <a:t>: With the rebuilt </a:t>
            </a:r>
            <a:r>
              <a:rPr lang="en-US" sz="2000" dirty="0" err="1"/>
              <a:t>Konnect</a:t>
            </a:r>
            <a:r>
              <a:rPr lang="en-US" sz="2000" dirty="0"/>
              <a:t>, you can pull data much more quickly.</a:t>
            </a:r>
            <a:endParaRPr lang="en-DK" sz="2000" dirty="0"/>
          </a:p>
          <a:p>
            <a:pPr marL="720000" lvl="1">
              <a:lnSpc>
                <a:spcPct val="120000"/>
              </a:lnSpc>
              <a:spcBef>
                <a:spcPts val="1200"/>
              </a:spcBef>
            </a:pPr>
            <a:r>
              <a:rPr lang="en-DK" sz="1600" dirty="0" err="1"/>
              <a:t>Konnect</a:t>
            </a:r>
            <a:r>
              <a:rPr lang="en-DK" sz="1600" dirty="0"/>
              <a:t> has been </a:t>
            </a:r>
            <a:r>
              <a:rPr lang="en-US" sz="1600" dirty="0"/>
              <a:t>rebuilt from the ground up with a </a:t>
            </a:r>
            <a:r>
              <a:rPr lang="en-US" sz="1600" b="1" dirty="0"/>
              <a:t>brand</a:t>
            </a:r>
            <a:r>
              <a:rPr lang="en-DK" sz="1600" b="1" dirty="0"/>
              <a:t> </a:t>
            </a:r>
            <a:r>
              <a:rPr lang="en-US" sz="1600" b="1" dirty="0"/>
              <a:t>new architecture</a:t>
            </a:r>
            <a:endParaRPr lang="en-DK" sz="1600" b="1" dirty="0"/>
          </a:p>
          <a:p>
            <a:pPr marL="720000" lvl="1">
              <a:lnSpc>
                <a:spcPct val="120000"/>
              </a:lnSpc>
              <a:spcBef>
                <a:spcPts val="1200"/>
              </a:spcBef>
            </a:pPr>
            <a:r>
              <a:rPr lang="en-US" sz="1600" dirty="0"/>
              <a:t>Industry-standard </a:t>
            </a:r>
            <a:r>
              <a:rPr lang="en-US" sz="1600" b="1" dirty="0"/>
              <a:t>fair use policies</a:t>
            </a:r>
            <a:r>
              <a:rPr lang="en-US" sz="1600" dirty="0"/>
              <a:t> including limitation per server call via </a:t>
            </a:r>
            <a:r>
              <a:rPr lang="en-US" sz="1600" b="1" dirty="0"/>
              <a:t>mandatory filters</a:t>
            </a:r>
          </a:p>
          <a:p>
            <a:pPr marL="345600">
              <a:lnSpc>
                <a:spcPct val="120000"/>
              </a:lnSpc>
              <a:spcBef>
                <a:spcPts val="1200"/>
              </a:spcBef>
            </a:pPr>
            <a:r>
              <a:rPr lang="en-US" sz="2000" b="1" dirty="0"/>
              <a:t>Availability of additional information:</a:t>
            </a:r>
            <a:r>
              <a:rPr lang="en-US" sz="2000" dirty="0"/>
              <a:t> You will have additional information available for your reporting and streamlined field names across the tables.</a:t>
            </a:r>
            <a:r>
              <a:rPr lang="en-DK" sz="2000" dirty="0"/>
              <a:t> So</a:t>
            </a:r>
            <a:r>
              <a:rPr lang="en-US" sz="2000" dirty="0"/>
              <a:t>me</a:t>
            </a:r>
            <a:r>
              <a:rPr lang="en-DK" sz="2000" dirty="0"/>
              <a:t> information ready now and so prep</a:t>
            </a:r>
            <a:r>
              <a:rPr lang="en-US" sz="2000" dirty="0"/>
              <a:t>a</a:t>
            </a:r>
            <a:r>
              <a:rPr lang="en-DK" sz="2000" dirty="0"/>
              <a:t>rations have been done for the future.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835C58-35E4-D729-8436-7B99F07E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Introduction: Why a new </a:t>
            </a:r>
            <a:r>
              <a:rPr lang="en-DK" dirty="0" err="1"/>
              <a:t>Konnect</a:t>
            </a:r>
            <a:r>
              <a:rPr lang="en-DK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8017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1FB207CE-9DEB-D558-E0C3-3CEF767C9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224000"/>
            <a:ext cx="7920000" cy="487440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dirty="0"/>
              <a:t>“Combined” </a:t>
            </a:r>
            <a:r>
              <a:rPr lang="en-DK" sz="2000" b="1" dirty="0"/>
              <a:t>Consolidated Accounts</a:t>
            </a:r>
            <a:r>
              <a:rPr lang="en-DK" sz="2000" dirty="0"/>
              <a:t> table:</a:t>
            </a:r>
            <a:br>
              <a:rPr lang="en-DK" sz="2000" dirty="0"/>
            </a:br>
            <a:r>
              <a:rPr lang="en-DK" sz="2000" dirty="0"/>
              <a:t>All sources (Actual, Budget, Forecast etc.) in one table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dirty="0"/>
              <a:t>Local account information in </a:t>
            </a:r>
            <a:r>
              <a:rPr lang="en-DK" sz="2000" b="1" dirty="0"/>
              <a:t>Uploaded A</a:t>
            </a:r>
            <a:r>
              <a:rPr lang="en-US" sz="2000" b="1" dirty="0"/>
              <a:t>c</a:t>
            </a:r>
            <a:r>
              <a:rPr lang="en-DK" sz="2000" b="1" dirty="0"/>
              <a:t>counts</a:t>
            </a:r>
            <a:r>
              <a:rPr lang="en-DK" sz="2000" dirty="0"/>
              <a:t> table:</a:t>
            </a:r>
            <a:br>
              <a:rPr lang="en-DK" sz="2000" dirty="0"/>
            </a:br>
            <a:r>
              <a:rPr lang="en-DK" sz="2000" dirty="0"/>
              <a:t>As requested by many the details of the initial upload are now available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dirty="0"/>
              <a:t>Same presentation principle:</a:t>
            </a:r>
            <a:br>
              <a:rPr lang="en-DK" sz="2000" dirty="0"/>
            </a:br>
            <a:r>
              <a:rPr lang="en-DK" sz="2000" dirty="0"/>
              <a:t>All financial figures are now in </a:t>
            </a:r>
            <a:r>
              <a:rPr lang="en-DK" sz="2000" b="1" dirty="0"/>
              <a:t>debit/credit</a:t>
            </a:r>
            <a:r>
              <a:rPr lang="en-DK" sz="2000" dirty="0"/>
              <a:t> in </a:t>
            </a:r>
            <a:r>
              <a:rPr lang="en-DK" sz="2000" dirty="0" err="1"/>
              <a:t>Konnect</a:t>
            </a:r>
            <a:endParaRPr lang="en-DK" sz="2000" dirty="0"/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b="1" dirty="0"/>
              <a:t>Streamlined field names</a:t>
            </a:r>
            <a:r>
              <a:rPr lang="en-DK" sz="2000" dirty="0"/>
              <a:t>:</a:t>
            </a:r>
            <a:br>
              <a:rPr lang="en-DK" sz="2000" dirty="0"/>
            </a:br>
            <a:r>
              <a:rPr lang="en-DK" sz="2000" dirty="0"/>
              <a:t>All field names across available tables are now subject to the same naming standard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835C58-35E4-D729-8436-7B99F07E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Introduction: The major changes</a:t>
            </a:r>
          </a:p>
        </p:txBody>
      </p:sp>
    </p:spTree>
    <p:extLst>
      <p:ext uri="{BB962C8B-B14F-4D97-AF65-F5344CB8AC3E}">
        <p14:creationId xmlns:p14="http://schemas.microsoft.com/office/powerpoint/2010/main" val="412067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835C58-35E4-D729-8436-7B99F07E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Introduction: The new </a:t>
            </a:r>
            <a:r>
              <a:rPr lang="en-DK" dirty="0" err="1"/>
              <a:t>Konnect</a:t>
            </a:r>
            <a:r>
              <a:rPr lang="en-DK" dirty="0"/>
              <a:t> Framework file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CB682-8809-6F8E-FE66-2944A5549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894644"/>
            <a:ext cx="7184626" cy="52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835C58-35E4-D729-8436-7B99F07E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Example: Best practices</a:t>
            </a:r>
          </a:p>
        </p:txBody>
      </p:sp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6DF5BE64-1AFB-07C5-1136-B0B52A581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224000"/>
            <a:ext cx="7920000" cy="4874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dirty="0"/>
              <a:t>Always move existing reporting to the framework file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Only copy the output sheets (and any supporting sheets with connection to the old </a:t>
            </a:r>
            <a:r>
              <a:rPr lang="en-DK" sz="1600" dirty="0" err="1"/>
              <a:t>Konnect</a:t>
            </a:r>
            <a:r>
              <a:rPr lang="en-DK" sz="1600" dirty="0"/>
              <a:t>)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Make sure to copy all relevant sheets at the same time to keep references between the sheets you need to move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Make sure you don’t move – select copy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Leave the old report open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en-DK" sz="2000" dirty="0"/>
              <a:t>Use search and replace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Check the report for the different formulas used and replace accordingly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Do one sheet at a time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US" sz="1600" dirty="0"/>
              <a:t>U</a:t>
            </a:r>
            <a:r>
              <a:rPr lang="en-DK" sz="1600" dirty="0"/>
              <a:t>se the “Edit links” option on the Excel data band as a check to see if you missed a reference</a:t>
            </a:r>
          </a:p>
          <a:p>
            <a:pPr lvl="1">
              <a:lnSpc>
                <a:spcPct val="130000"/>
              </a:lnSpc>
              <a:spcBef>
                <a:spcPts val="1200"/>
              </a:spcBef>
            </a:pPr>
            <a:r>
              <a:rPr lang="en-DK" sz="1600" dirty="0"/>
              <a:t>Use the Excel search feature to find anything missed – search for the filename of the old report file</a:t>
            </a:r>
          </a:p>
        </p:txBody>
      </p:sp>
    </p:spTree>
    <p:extLst>
      <p:ext uri="{BB962C8B-B14F-4D97-AF65-F5344CB8AC3E}">
        <p14:creationId xmlns:p14="http://schemas.microsoft.com/office/powerpoint/2010/main" val="158169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-tema">
  <a:themeElements>
    <a:clrScheme name="Brugerdefineret 2">
      <a:dk1>
        <a:srgbClr val="0B0E63"/>
      </a:dk1>
      <a:lt1>
        <a:srgbClr val="10137E"/>
      </a:lt1>
      <a:dk2>
        <a:srgbClr val="374899"/>
      </a:dk2>
      <a:lt2>
        <a:srgbClr val="CF2F5B"/>
      </a:lt2>
      <a:accent1>
        <a:srgbClr val="70DE9C"/>
      </a:accent1>
      <a:accent2>
        <a:srgbClr val="F7F4F3"/>
      </a:accent2>
      <a:accent3>
        <a:srgbClr val="282828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solidator_template_2023_compressed" id="{C465B654-8153-4543-98DB-E7C51AB7B521}" vid="{252B2DB2-0A89-1143-B78B-70A10061642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AA6DCF7A22C8E4C9E88C55E86B1A640" ma:contentTypeVersion="16" ma:contentTypeDescription="Opret et nyt dokument." ma:contentTypeScope="" ma:versionID="084fcc627f934c17e306cdbc621dd15f">
  <xsd:schema xmlns:xsd="http://www.w3.org/2001/XMLSchema" xmlns:xs="http://www.w3.org/2001/XMLSchema" xmlns:p="http://schemas.microsoft.com/office/2006/metadata/properties" xmlns:ns2="c32ee8a3-5dbb-4fa8-aef1-f11cb0e38bf8" xmlns:ns3="7ba63a77-33af-4827-b633-494f83fbf1f1" targetNamespace="http://schemas.microsoft.com/office/2006/metadata/properties" ma:root="true" ma:fieldsID="60e9d61dd3a5c8af22800778aa5dce93" ns2:_="" ns3:_="">
    <xsd:import namespace="c32ee8a3-5dbb-4fa8-aef1-f11cb0e38bf8"/>
    <xsd:import namespace="7ba63a77-33af-4827-b633-494f83fbf1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2ee8a3-5dbb-4fa8-aef1-f11cb0e38b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4567923a-0df7-49ec-8095-f3ae9736dc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63a77-33af-4827-b633-494f83fbf1f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767ee6-aa10-4754-a78e-fe8ee54e2467}" ma:internalName="TaxCatchAll" ma:showField="CatchAllData" ma:web="7ba63a77-33af-4827-b633-494f83fbf1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a63a77-33af-4827-b633-494f83fbf1f1" xsi:nil="true"/>
    <lcf76f155ced4ddcb4097134ff3c332f xmlns="c32ee8a3-5dbb-4fa8-aef1-f11cb0e38bf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9A49A4-83F2-46AA-9A45-1AF0CC8060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84821F-416E-4AD2-B1CE-1799EEB97E3B}">
  <ds:schemaRefs>
    <ds:schemaRef ds:uri="7ba63a77-33af-4827-b633-494f83fbf1f1"/>
    <ds:schemaRef ds:uri="c32ee8a3-5dbb-4fa8-aef1-f11cb0e38b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B072225-38CB-47FD-AF6E-B3C5C366D259}">
  <ds:schemaRefs>
    <ds:schemaRef ds:uri="7ba63a77-33af-4827-b633-494f83fbf1f1"/>
    <ds:schemaRef ds:uri="c32ee8a3-5dbb-4fa8-aef1-f11cb0e38bf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380</Words>
  <Application>Microsoft Office PowerPoint</Application>
  <PresentationFormat>Widescreen</PresentationFormat>
  <Paragraphs>38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Roboto Black</vt:lpstr>
      <vt:lpstr>Office-tema</vt:lpstr>
      <vt:lpstr> </vt:lpstr>
      <vt:lpstr>Agenda</vt:lpstr>
      <vt:lpstr>Introduction: Why a new Konnect?</vt:lpstr>
      <vt:lpstr>Introduction: The major changes</vt:lpstr>
      <vt:lpstr>Introduction: The new Konnect Framework file</vt:lpstr>
      <vt:lpstr>Example: Best practices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Fischlein</dc:creator>
  <cp:lastModifiedBy>John Valdemar Raaholt</cp:lastModifiedBy>
  <cp:revision>3</cp:revision>
  <dcterms:created xsi:type="dcterms:W3CDTF">2020-11-10T22:12:42Z</dcterms:created>
  <dcterms:modified xsi:type="dcterms:W3CDTF">2023-08-22T11:45:50Z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0x010100BAA6DCF7A22C8E4C9E88C55E86B1A640</vt:lpwstr>
  </property>
  <property fmtid="{D5CDD505-2E9C-101B-9397-08002B2CF9AE}" pid="3" name="MediaServiceImageTags">
    <vt:lpwstr/>
  </property>
</Properties>
</file>